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 id="2147483799" r:id="rId2"/>
  </p:sldMasterIdLst>
  <p:notesMasterIdLst>
    <p:notesMasterId r:id="rId49"/>
  </p:notesMasterIdLst>
  <p:handoutMasterIdLst>
    <p:handoutMasterId r:id="rId50"/>
  </p:handoutMasterIdLst>
  <p:sldIdLst>
    <p:sldId id="534" r:id="rId3"/>
    <p:sldId id="308" r:id="rId4"/>
    <p:sldId id="385" r:id="rId5"/>
    <p:sldId id="310" r:id="rId6"/>
    <p:sldId id="312" r:id="rId7"/>
    <p:sldId id="316" r:id="rId8"/>
    <p:sldId id="325" r:id="rId9"/>
    <p:sldId id="324" r:id="rId10"/>
    <p:sldId id="336" r:id="rId11"/>
    <p:sldId id="521" r:id="rId12"/>
    <p:sldId id="522" r:id="rId13"/>
    <p:sldId id="530" r:id="rId14"/>
    <p:sldId id="531" r:id="rId15"/>
    <p:sldId id="532" r:id="rId16"/>
    <p:sldId id="524" r:id="rId17"/>
    <p:sldId id="529" r:id="rId18"/>
    <p:sldId id="527" r:id="rId19"/>
    <p:sldId id="528" r:id="rId20"/>
    <p:sldId id="520" r:id="rId21"/>
    <p:sldId id="515" r:id="rId22"/>
    <p:sldId id="340" r:id="rId23"/>
    <p:sldId id="341" r:id="rId24"/>
    <p:sldId id="342" r:id="rId25"/>
    <p:sldId id="343" r:id="rId26"/>
    <p:sldId id="344" r:id="rId27"/>
    <p:sldId id="348" r:id="rId28"/>
    <p:sldId id="357" r:id="rId29"/>
    <p:sldId id="350" r:id="rId30"/>
    <p:sldId id="384" r:id="rId31"/>
    <p:sldId id="352" r:id="rId32"/>
    <p:sldId id="356" r:id="rId33"/>
    <p:sldId id="345" r:id="rId34"/>
    <p:sldId id="358" r:id="rId35"/>
    <p:sldId id="518" r:id="rId36"/>
    <p:sldId id="390" r:id="rId37"/>
    <p:sldId id="359" r:id="rId38"/>
    <p:sldId id="533" r:id="rId39"/>
    <p:sldId id="371" r:id="rId40"/>
    <p:sldId id="509" r:id="rId41"/>
    <p:sldId id="374" r:id="rId42"/>
    <p:sldId id="375" r:id="rId43"/>
    <p:sldId id="392" r:id="rId44"/>
    <p:sldId id="377" r:id="rId45"/>
    <p:sldId id="536" r:id="rId46"/>
    <p:sldId id="538" r:id="rId47"/>
    <p:sldId id="537" r:id="rId4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70" d="100"/>
          <a:sy n="70" d="100"/>
        </p:scale>
        <p:origin x="-2268" y="-123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7" d="100"/>
          <a:sy n="97" d="100"/>
        </p:scale>
        <p:origin x="-3396"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dirty="0" smtClean="0"/>
            </a:lvl1pPr>
          </a:lstStyle>
          <a:p>
            <a:pPr>
              <a:defRPr/>
            </a:pPr>
            <a:r>
              <a:rPr lang="en-US" dirty="0" smtClean="0"/>
              <a:t>Tab 2-B - WinSLAMM </a:t>
            </a:r>
            <a:r>
              <a:rPr lang="en-US" dirty="0"/>
              <a:t>Theory and Practice</a:t>
            </a:r>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pPr>
              <a:defRPr/>
            </a:pPr>
            <a:fld id="{5C7AFEA2-4276-418B-B701-9BA941ACA0A5}" type="datetime1">
              <a:rPr lang="en-US" smtClean="0"/>
              <a:t>12/13/2013</a:t>
            </a:fld>
            <a:endParaRPr lang="en-US" dirty="0"/>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pPr>
              <a:defRPr/>
            </a:pPr>
            <a:fld id="{1AEB4CD4-9A5E-4DA4-B6AC-857DE3AB4F92}" type="slidenum">
              <a:rPr lang="en-US"/>
              <a:pPr>
                <a:defRPr/>
              </a:pPr>
              <a:t>‹#›</a:t>
            </a:fld>
            <a:endParaRPr lang="en-US"/>
          </a:p>
        </p:txBody>
      </p:sp>
    </p:spTree>
    <p:extLst>
      <p:ext uri="{BB962C8B-B14F-4D97-AF65-F5344CB8AC3E}">
        <p14:creationId xmlns:p14="http://schemas.microsoft.com/office/powerpoint/2010/main" val="3204520676"/>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r>
              <a:rPr lang="en-US"/>
              <a:t>Tab 2B - WinSLAMM Theory and Practice</a:t>
            </a:r>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62DDF3F6-FA4F-4D25-8AFC-3E8120090229}" type="datetime1">
              <a:rPr lang="en-US" smtClean="0"/>
              <a:t>12/13/2013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15000C89-AD3C-4774-A349-25A1FAA623C4}" type="slidenum">
              <a:rPr lang="en-US"/>
              <a:pPr>
                <a:defRPr/>
              </a:pPr>
              <a:t>‹#›</a:t>
            </a:fld>
            <a:endParaRPr lang="en-US"/>
          </a:p>
        </p:txBody>
      </p:sp>
    </p:spTree>
    <p:extLst>
      <p:ext uri="{BB962C8B-B14F-4D97-AF65-F5344CB8AC3E}">
        <p14:creationId xmlns:p14="http://schemas.microsoft.com/office/powerpoint/2010/main" val="4095183950"/>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890F81F-D164-4237-A49C-3013A67F31A2}" type="slidenum">
              <a:rPr lang="en-US" altLang="en-US" sz="1000" b="1"/>
              <a:pPr algn="r" eaLnBrk="1" hangingPunct="1">
                <a:spcBef>
                  <a:spcPct val="50000"/>
                </a:spcBef>
              </a:pPr>
              <a:t>2</a:t>
            </a:fld>
            <a:endParaRPr lang="en-US" altLang="en-US" sz="1000" b="1"/>
          </a:p>
        </p:txBody>
      </p:sp>
      <p:sp>
        <p:nvSpPr>
          <p:cNvPr id="1044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99333" name="Date Placeholder 10"/>
          <p:cNvSpPr>
            <a:spLocks noGrp="1"/>
          </p:cNvSpPr>
          <p:nvPr>
            <p:ph type="dt" sz="quarter" idx="1"/>
          </p:nvPr>
        </p:nvSpPr>
        <p:spPr/>
        <p:txBody>
          <a:bodyPr/>
          <a:lstStyle/>
          <a:p>
            <a:pPr>
              <a:defRPr/>
            </a:pPr>
            <a:fld id="{4D32A603-DC17-4259-B93E-BE9B2BBD89BE}" type="datetime1">
              <a:rPr lang="en-US" smtClean="0"/>
              <a:t>12/13/2013</a:t>
            </a:fld>
            <a:endParaRPr lang="en-US" smtClean="0"/>
          </a:p>
        </p:txBody>
      </p:sp>
      <p:sp>
        <p:nvSpPr>
          <p:cNvPr id="99334" name="Slide Number Placeholder 11"/>
          <p:cNvSpPr>
            <a:spLocks noGrp="1"/>
          </p:cNvSpPr>
          <p:nvPr>
            <p:ph type="sldNum" sz="quarter" idx="5"/>
          </p:nvPr>
        </p:nvSpPr>
        <p:spPr/>
        <p:txBody>
          <a:bodyPr/>
          <a:lstStyle/>
          <a:p>
            <a:pPr>
              <a:defRPr/>
            </a:pPr>
            <a:fld id="{8447BC77-98AB-4079-887E-B61BA7DFB347}" type="slidenum">
              <a:rPr lang="en-US" smtClean="0">
                <a:latin typeface="Arial" pitchFamily="34" charset="0"/>
              </a:rPr>
              <a:pPr>
                <a:defRPr/>
              </a:pPr>
              <a:t>2</a:t>
            </a:fld>
            <a:endParaRPr lang="en-US" smtClean="0">
              <a:latin typeface="Arial" pitchFamily="34" charset="0"/>
            </a:endParaRPr>
          </a:p>
        </p:txBody>
      </p:sp>
      <p:sp>
        <p:nvSpPr>
          <p:cNvPr id="99335"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3D0AE4A3-84B2-4E56-BF2D-FF09125FA6A5}" type="slidenum">
              <a:rPr lang="en-US" altLang="en-US" sz="1000" b="1"/>
              <a:pPr algn="r" eaLnBrk="1" hangingPunct="1">
                <a:spcBef>
                  <a:spcPct val="50000"/>
                </a:spcBef>
              </a:pPr>
              <a:t>15</a:t>
            </a:fld>
            <a:endParaRPr lang="en-US" altLang="en-US" sz="1000" b="1"/>
          </a:p>
        </p:txBody>
      </p:sp>
      <p:sp>
        <p:nvSpPr>
          <p:cNvPr id="93187" name="Rectangle 2"/>
          <p:cNvSpPr txBox="1">
            <a:spLocks noGrp="1" noChangeArrowheads="1"/>
          </p:cNvSpPr>
          <p:nvPr/>
        </p:nvSpPr>
        <p:spPr bwMode="auto">
          <a:xfrm>
            <a:off x="0" y="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a:t>Module 4 – WinSLAMM Theory and Practice</a:t>
            </a:r>
          </a:p>
        </p:txBody>
      </p:sp>
      <p:sp>
        <p:nvSpPr>
          <p:cNvPr id="93188" name="Rectangle 6"/>
          <p:cNvSpPr txBox="1">
            <a:spLocks noGrp="1" noChangeArrowheads="1"/>
          </p:cNvSpPr>
          <p:nvPr/>
        </p:nvSpPr>
        <p:spPr bwMode="auto">
          <a:xfrm>
            <a:off x="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b="1"/>
              <a:t>John Voorhees, PE, PH</a:t>
            </a:r>
          </a:p>
        </p:txBody>
      </p:sp>
      <p:sp>
        <p:nvSpPr>
          <p:cNvPr id="93189"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A650FFAB-B7DE-4F30-A7D9-15D8A1661EC1}" type="slidenum">
              <a:rPr lang="en-US" altLang="en-US" sz="1000" b="1"/>
              <a:pPr algn="r" eaLnBrk="1" hangingPunct="1">
                <a:spcBef>
                  <a:spcPct val="50000"/>
                </a:spcBef>
              </a:pPr>
              <a:t>15</a:t>
            </a:fld>
            <a:endParaRPr lang="en-US" altLang="en-US" sz="1000" b="1"/>
          </a:p>
        </p:txBody>
      </p:sp>
      <p:sp>
        <p:nvSpPr>
          <p:cNvPr id="931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9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z="1000"/>
          </a:p>
        </p:txBody>
      </p:sp>
      <p:sp>
        <p:nvSpPr>
          <p:cNvPr id="107528" name="Date Placeholder 13"/>
          <p:cNvSpPr>
            <a:spLocks noGrp="1"/>
          </p:cNvSpPr>
          <p:nvPr>
            <p:ph type="dt" sz="quarter" idx="1"/>
          </p:nvPr>
        </p:nvSpPr>
        <p:spPr/>
        <p:txBody>
          <a:bodyPr/>
          <a:lstStyle/>
          <a:p>
            <a:pPr>
              <a:defRPr/>
            </a:pPr>
            <a:fld id="{2C1C8F2D-7D7C-416C-90A6-D9109A395718}" type="datetime1">
              <a:rPr lang="en-US" smtClean="0"/>
              <a:t>12/13/2013</a:t>
            </a:fld>
            <a:endParaRPr lang="en-US" smtClean="0"/>
          </a:p>
        </p:txBody>
      </p:sp>
      <p:sp>
        <p:nvSpPr>
          <p:cNvPr id="107529" name="Slide Number Placeholder 14"/>
          <p:cNvSpPr>
            <a:spLocks noGrp="1"/>
          </p:cNvSpPr>
          <p:nvPr>
            <p:ph type="sldNum" sz="quarter" idx="5"/>
          </p:nvPr>
        </p:nvSpPr>
        <p:spPr/>
        <p:txBody>
          <a:bodyPr/>
          <a:lstStyle/>
          <a:p>
            <a:pPr>
              <a:defRPr/>
            </a:pPr>
            <a:fld id="{2491EB34-E3B6-4FB2-9054-B311F04189DA}" type="slidenum">
              <a:rPr lang="en-US" smtClean="0">
                <a:latin typeface="Arial" pitchFamily="34" charset="0"/>
              </a:rPr>
              <a:pPr>
                <a:defRPr/>
              </a:pPr>
              <a:t>15</a:t>
            </a:fld>
            <a:endParaRPr lang="en-US" smtClean="0">
              <a:latin typeface="Arial" pitchFamily="34" charset="0"/>
            </a:endParaRPr>
          </a:p>
        </p:txBody>
      </p:sp>
      <p:sp>
        <p:nvSpPr>
          <p:cNvPr id="107530" name="Header Placeholder 15"/>
          <p:cNvSpPr>
            <a:spLocks noGrp="1"/>
          </p:cNvSpPr>
          <p:nvPr>
            <p:ph type="hdr" sz="quarter"/>
          </p:nvPr>
        </p:nvSpPr>
        <p:spPr/>
        <p:txBody>
          <a:bodyPr/>
          <a:lstStyle/>
          <a:p>
            <a:pPr>
              <a:defRPr/>
            </a:pPr>
            <a:r>
              <a:rPr lang="en-US" smtClean="0">
                <a:latin typeface="Arial" pitchFamily="34" charset="0"/>
              </a:rPr>
              <a:t>Module 4 – WinSLAMM Theory and Practice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07EA6A08-A043-4046-B914-50FDA7EAA60C}" type="slidenum">
              <a:rPr lang="en-US" sz="1000" b="1"/>
              <a:pPr algn="r" eaLnBrk="1" hangingPunct="1">
                <a:spcBef>
                  <a:spcPct val="50000"/>
                </a:spcBef>
              </a:pPr>
              <a:t>16</a:t>
            </a:fld>
            <a:endParaRPr lang="en-US" sz="1000" b="1"/>
          </a:p>
        </p:txBody>
      </p:sp>
      <p:sp>
        <p:nvSpPr>
          <p:cNvPr id="94211" name="Rectangle 2"/>
          <p:cNvSpPr txBox="1">
            <a:spLocks noGrp="1" noChangeArrowheads="1"/>
          </p:cNvSpPr>
          <p:nvPr/>
        </p:nvSpPr>
        <p:spPr bwMode="auto">
          <a:xfrm>
            <a:off x="0" y="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dirty="0"/>
              <a:t>Module 4 – WinSLAMM Theory and Practice</a:t>
            </a:r>
          </a:p>
        </p:txBody>
      </p:sp>
      <p:sp>
        <p:nvSpPr>
          <p:cNvPr id="94212" name="Rectangle 6"/>
          <p:cNvSpPr txBox="1">
            <a:spLocks noGrp="1" noChangeArrowheads="1"/>
          </p:cNvSpPr>
          <p:nvPr/>
        </p:nvSpPr>
        <p:spPr bwMode="auto">
          <a:xfrm>
            <a:off x="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b="1"/>
              <a:t>John Voorhees, PE, PH</a:t>
            </a:r>
          </a:p>
        </p:txBody>
      </p:sp>
      <p:sp>
        <p:nvSpPr>
          <p:cNvPr id="94213"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330E16A4-5CC1-413D-80BD-A53C231E71AF}" type="slidenum">
              <a:rPr lang="en-US" sz="1000" b="1"/>
              <a:pPr algn="r" eaLnBrk="1" hangingPunct="1">
                <a:spcBef>
                  <a:spcPct val="50000"/>
                </a:spcBef>
              </a:pPr>
              <a:t>16</a:t>
            </a:fld>
            <a:endParaRPr lang="en-US" sz="1000" b="1"/>
          </a:p>
        </p:txBody>
      </p:sp>
      <p:sp>
        <p:nvSpPr>
          <p:cNvPr id="942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z="1000"/>
          </a:p>
        </p:txBody>
      </p:sp>
      <p:sp>
        <p:nvSpPr>
          <p:cNvPr id="108552" name="Date Placeholder 13"/>
          <p:cNvSpPr>
            <a:spLocks noGrp="1"/>
          </p:cNvSpPr>
          <p:nvPr>
            <p:ph type="dt" sz="quarter" idx="1"/>
          </p:nvPr>
        </p:nvSpPr>
        <p:spPr/>
        <p:txBody>
          <a:bodyPr/>
          <a:lstStyle/>
          <a:p>
            <a:pPr>
              <a:defRPr/>
            </a:pPr>
            <a:fld id="{4E461ACB-5DAF-46E4-8351-697BDADE1ED9}" type="datetime1">
              <a:rPr lang="en-US" smtClean="0"/>
              <a:t>12/13/2013</a:t>
            </a:fld>
            <a:endParaRPr lang="en-US" smtClean="0"/>
          </a:p>
        </p:txBody>
      </p:sp>
      <p:sp>
        <p:nvSpPr>
          <p:cNvPr id="108553" name="Slide Number Placeholder 14"/>
          <p:cNvSpPr>
            <a:spLocks noGrp="1"/>
          </p:cNvSpPr>
          <p:nvPr>
            <p:ph type="sldNum" sz="quarter" idx="5"/>
          </p:nvPr>
        </p:nvSpPr>
        <p:spPr/>
        <p:txBody>
          <a:bodyPr/>
          <a:lstStyle/>
          <a:p>
            <a:pPr>
              <a:defRPr/>
            </a:pPr>
            <a:fld id="{0C807E47-DEA6-4751-8135-70D2369CAF65}" type="slidenum">
              <a:rPr lang="en-US" smtClean="0">
                <a:latin typeface="Arial" pitchFamily="34" charset="0"/>
              </a:rPr>
              <a:pPr>
                <a:defRPr/>
              </a:pPr>
              <a:t>16</a:t>
            </a:fld>
            <a:endParaRPr lang="en-US" smtClean="0">
              <a:latin typeface="Arial" pitchFamily="34" charset="0"/>
            </a:endParaRPr>
          </a:p>
        </p:txBody>
      </p:sp>
      <p:sp>
        <p:nvSpPr>
          <p:cNvPr id="108554" name="Header Placeholder 15"/>
          <p:cNvSpPr>
            <a:spLocks noGrp="1"/>
          </p:cNvSpPr>
          <p:nvPr>
            <p:ph type="hdr" sz="quarter"/>
          </p:nvPr>
        </p:nvSpPr>
        <p:spPr/>
        <p:txBody>
          <a:bodyPr/>
          <a:lstStyle/>
          <a:p>
            <a:pPr>
              <a:defRPr/>
            </a:pPr>
            <a:r>
              <a:rPr lang="en-US" dirty="0" smtClean="0">
                <a:latin typeface="Arial" pitchFamily="34" charset="0"/>
              </a:rPr>
              <a:t>Module 4 – WinSLAMM Theory and Practice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C974AD6F-3BBD-4B94-9B13-48C1D2848FE4}" type="slidenum">
              <a:rPr lang="en-US" altLang="en-US" sz="1000" b="1"/>
              <a:pPr algn="r" eaLnBrk="1" hangingPunct="1">
                <a:spcBef>
                  <a:spcPct val="50000"/>
                </a:spcBef>
              </a:pPr>
              <a:t>17</a:t>
            </a:fld>
            <a:endParaRPr lang="en-US" altLang="en-US" sz="1000" b="1"/>
          </a:p>
        </p:txBody>
      </p:sp>
      <p:sp>
        <p:nvSpPr>
          <p:cNvPr id="96259" name="Rectangle 1026"/>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6260" name="Rectangle 1027"/>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mtClean="0"/>
          </a:p>
        </p:txBody>
      </p:sp>
      <p:sp>
        <p:nvSpPr>
          <p:cNvPr id="110597" name="Date Placeholder 10"/>
          <p:cNvSpPr>
            <a:spLocks noGrp="1"/>
          </p:cNvSpPr>
          <p:nvPr>
            <p:ph type="dt" sz="quarter" idx="1"/>
          </p:nvPr>
        </p:nvSpPr>
        <p:spPr/>
        <p:txBody>
          <a:bodyPr/>
          <a:lstStyle/>
          <a:p>
            <a:pPr>
              <a:defRPr/>
            </a:pPr>
            <a:fld id="{46D35755-F357-46C8-8C55-A7C2CFC6901B}" type="datetime1">
              <a:rPr lang="en-US" smtClean="0"/>
              <a:t>12/13/2013</a:t>
            </a:fld>
            <a:endParaRPr lang="en-US" smtClean="0"/>
          </a:p>
        </p:txBody>
      </p:sp>
      <p:sp>
        <p:nvSpPr>
          <p:cNvPr id="110598" name="Slide Number Placeholder 11"/>
          <p:cNvSpPr>
            <a:spLocks noGrp="1"/>
          </p:cNvSpPr>
          <p:nvPr>
            <p:ph type="sldNum" sz="quarter" idx="5"/>
          </p:nvPr>
        </p:nvSpPr>
        <p:spPr/>
        <p:txBody>
          <a:bodyPr/>
          <a:lstStyle/>
          <a:p>
            <a:pPr>
              <a:defRPr/>
            </a:pPr>
            <a:fld id="{5574B4FF-8FD6-4918-9B68-6671A7169FB0}" type="slidenum">
              <a:rPr lang="en-US" smtClean="0">
                <a:latin typeface="Arial" pitchFamily="34" charset="0"/>
              </a:rPr>
              <a:pPr>
                <a:defRPr/>
              </a:pPr>
              <a:t>17</a:t>
            </a:fld>
            <a:endParaRPr lang="en-US" smtClean="0">
              <a:latin typeface="Arial" pitchFamily="34" charset="0"/>
            </a:endParaRPr>
          </a:p>
        </p:txBody>
      </p:sp>
      <p:sp>
        <p:nvSpPr>
          <p:cNvPr id="110599" name="Header Placeholder 12"/>
          <p:cNvSpPr>
            <a:spLocks noGrp="1"/>
          </p:cNvSpPr>
          <p:nvPr>
            <p:ph type="hdr" sz="quarter"/>
          </p:nvPr>
        </p:nvSpPr>
        <p:spPr/>
        <p:txBody>
          <a:bodyPr/>
          <a:lstStyle/>
          <a:p>
            <a:pPr>
              <a:defRPr/>
            </a:pPr>
            <a:r>
              <a:rPr lang="en-US" smtClean="0">
                <a:latin typeface="Arial" pitchFamily="34" charset="0"/>
              </a:rPr>
              <a:t>Module 4 – WinSLAMM Theory and Practice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11620" name="Header Placeholder 3"/>
          <p:cNvSpPr>
            <a:spLocks noGrp="1"/>
          </p:cNvSpPr>
          <p:nvPr>
            <p:ph type="hdr" sz="quarter"/>
          </p:nvPr>
        </p:nvSpPr>
        <p:spPr/>
        <p:txBody>
          <a:bodyPr/>
          <a:lstStyle/>
          <a:p>
            <a:pPr>
              <a:defRPr/>
            </a:pPr>
            <a:r>
              <a:rPr lang="en-US" smtClean="0">
                <a:latin typeface="Arial" pitchFamily="34" charset="0"/>
              </a:rPr>
              <a:t>Module 4 – WinSLAMM Theory and Practice</a:t>
            </a:r>
          </a:p>
        </p:txBody>
      </p:sp>
      <p:sp>
        <p:nvSpPr>
          <p:cNvPr id="111621" name="Date Placeholder 4"/>
          <p:cNvSpPr>
            <a:spLocks noGrp="1"/>
          </p:cNvSpPr>
          <p:nvPr>
            <p:ph type="dt" sz="quarter" idx="1"/>
          </p:nvPr>
        </p:nvSpPr>
        <p:spPr/>
        <p:txBody>
          <a:bodyPr/>
          <a:lstStyle/>
          <a:p>
            <a:pPr>
              <a:defRPr/>
            </a:pPr>
            <a:fld id="{9678A221-9127-483A-A2A7-424E8DB52B40}" type="datetime1">
              <a:rPr lang="en-US" smtClean="0"/>
              <a:t>12/13/2013</a:t>
            </a:fld>
            <a:endParaRPr lang="en-US" smtClean="0"/>
          </a:p>
        </p:txBody>
      </p:sp>
      <p:sp>
        <p:nvSpPr>
          <p:cNvPr id="111622" name="Slide Number Placeholder 5"/>
          <p:cNvSpPr>
            <a:spLocks noGrp="1"/>
          </p:cNvSpPr>
          <p:nvPr>
            <p:ph type="sldNum" sz="quarter" idx="5"/>
          </p:nvPr>
        </p:nvSpPr>
        <p:spPr/>
        <p:txBody>
          <a:bodyPr/>
          <a:lstStyle/>
          <a:p>
            <a:pPr>
              <a:defRPr/>
            </a:pPr>
            <a:fld id="{33A44C1B-893F-445A-9A8D-D9DB966F86A0}" type="slidenum">
              <a:rPr lang="en-US" smtClean="0">
                <a:latin typeface="Arial" pitchFamily="34" charset="0"/>
              </a:rPr>
              <a:pPr>
                <a:defRPr/>
              </a:pPr>
              <a:t>18</a:t>
            </a:fld>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292FEA62-4FD3-4068-9070-37B996C48FA1}" type="slidenum">
              <a:rPr lang="en-US" altLang="en-US" sz="1000" b="1"/>
              <a:pPr algn="r" eaLnBrk="1" hangingPunct="1">
                <a:spcBef>
                  <a:spcPct val="50000"/>
                </a:spcBef>
              </a:pPr>
              <a:t>19</a:t>
            </a:fld>
            <a:endParaRPr lang="en-US" altLang="en-US" sz="1000" b="1"/>
          </a:p>
        </p:txBody>
      </p:sp>
      <p:sp>
        <p:nvSpPr>
          <p:cNvPr id="1095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12645" name="Date Placeholder 10"/>
          <p:cNvSpPr>
            <a:spLocks noGrp="1"/>
          </p:cNvSpPr>
          <p:nvPr>
            <p:ph type="dt" sz="quarter" idx="1"/>
          </p:nvPr>
        </p:nvSpPr>
        <p:spPr/>
        <p:txBody>
          <a:bodyPr/>
          <a:lstStyle/>
          <a:p>
            <a:pPr>
              <a:defRPr/>
            </a:pPr>
            <a:fld id="{C9D37831-DF3C-4194-A50C-4781E9643294}" type="datetime1">
              <a:rPr lang="en-US" smtClean="0"/>
              <a:t>12/13/2013</a:t>
            </a:fld>
            <a:endParaRPr lang="en-US" smtClean="0"/>
          </a:p>
        </p:txBody>
      </p:sp>
      <p:sp>
        <p:nvSpPr>
          <p:cNvPr id="112646" name="Slide Number Placeholder 11"/>
          <p:cNvSpPr>
            <a:spLocks noGrp="1"/>
          </p:cNvSpPr>
          <p:nvPr>
            <p:ph type="sldNum" sz="quarter" idx="5"/>
          </p:nvPr>
        </p:nvSpPr>
        <p:spPr/>
        <p:txBody>
          <a:bodyPr/>
          <a:lstStyle/>
          <a:p>
            <a:pPr>
              <a:defRPr/>
            </a:pPr>
            <a:fld id="{8AED3C1F-C0FE-4AA8-A7B7-FDC22D08BDAF}" type="slidenum">
              <a:rPr lang="en-US" smtClean="0">
                <a:latin typeface="Arial" pitchFamily="34" charset="0"/>
              </a:rPr>
              <a:pPr>
                <a:defRPr/>
              </a:pPr>
              <a:t>19</a:t>
            </a:fld>
            <a:endParaRPr lang="en-US" smtClean="0">
              <a:latin typeface="Arial" pitchFamily="34" charset="0"/>
            </a:endParaRPr>
          </a:p>
        </p:txBody>
      </p:sp>
      <p:sp>
        <p:nvSpPr>
          <p:cNvPr id="112647"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8C3AD51E-B8CA-4D16-9FBB-A021CA0E5381}" type="slidenum">
              <a:rPr lang="en-US" altLang="en-US" sz="1000" b="1"/>
              <a:pPr algn="r" eaLnBrk="1" hangingPunct="1">
                <a:spcBef>
                  <a:spcPct val="50000"/>
                </a:spcBef>
              </a:pPr>
              <a:t>21</a:t>
            </a:fld>
            <a:endParaRPr lang="en-US" altLang="en-US" sz="1000" b="1"/>
          </a:p>
        </p:txBody>
      </p:sp>
      <p:sp>
        <p:nvSpPr>
          <p:cNvPr id="1105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15717" name="Date Placeholder 10"/>
          <p:cNvSpPr>
            <a:spLocks noGrp="1"/>
          </p:cNvSpPr>
          <p:nvPr>
            <p:ph type="dt" sz="quarter" idx="1"/>
          </p:nvPr>
        </p:nvSpPr>
        <p:spPr/>
        <p:txBody>
          <a:bodyPr/>
          <a:lstStyle/>
          <a:p>
            <a:pPr>
              <a:defRPr/>
            </a:pPr>
            <a:fld id="{6F82FEE5-7A66-4049-9F9A-45F86BCAA7CC}" type="datetime1">
              <a:rPr lang="en-US" smtClean="0"/>
              <a:t>12/13/2013</a:t>
            </a:fld>
            <a:endParaRPr lang="en-US" smtClean="0"/>
          </a:p>
        </p:txBody>
      </p:sp>
      <p:sp>
        <p:nvSpPr>
          <p:cNvPr id="115718" name="Slide Number Placeholder 11"/>
          <p:cNvSpPr>
            <a:spLocks noGrp="1"/>
          </p:cNvSpPr>
          <p:nvPr>
            <p:ph type="sldNum" sz="quarter" idx="5"/>
          </p:nvPr>
        </p:nvSpPr>
        <p:spPr/>
        <p:txBody>
          <a:bodyPr/>
          <a:lstStyle/>
          <a:p>
            <a:pPr>
              <a:defRPr/>
            </a:pPr>
            <a:fld id="{B6E193EB-1FFF-4B3D-AAE5-E911EE60D814}" type="slidenum">
              <a:rPr lang="en-US" smtClean="0">
                <a:latin typeface="Arial" pitchFamily="34" charset="0"/>
              </a:rPr>
              <a:pPr>
                <a:defRPr/>
              </a:pPr>
              <a:t>21</a:t>
            </a:fld>
            <a:endParaRPr lang="en-US" smtClean="0">
              <a:latin typeface="Arial" pitchFamily="34" charset="0"/>
            </a:endParaRPr>
          </a:p>
        </p:txBody>
      </p:sp>
      <p:sp>
        <p:nvSpPr>
          <p:cNvPr id="115719"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53002230-EBE3-4AD7-8223-A0F0606A50A0}" type="slidenum">
              <a:rPr lang="en-US" altLang="en-US" sz="1000" b="1"/>
              <a:pPr algn="r" eaLnBrk="1" hangingPunct="1">
                <a:spcBef>
                  <a:spcPct val="50000"/>
                </a:spcBef>
              </a:pPr>
              <a:t>22</a:t>
            </a:fld>
            <a:endParaRPr lang="en-US" altLang="en-US" sz="1000" b="1"/>
          </a:p>
        </p:txBody>
      </p:sp>
      <p:sp>
        <p:nvSpPr>
          <p:cNvPr id="111619"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20"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16741" name="Date Placeholder 10"/>
          <p:cNvSpPr>
            <a:spLocks noGrp="1"/>
          </p:cNvSpPr>
          <p:nvPr>
            <p:ph type="dt" sz="quarter" idx="1"/>
          </p:nvPr>
        </p:nvSpPr>
        <p:spPr/>
        <p:txBody>
          <a:bodyPr/>
          <a:lstStyle/>
          <a:p>
            <a:pPr>
              <a:defRPr/>
            </a:pPr>
            <a:fld id="{186892BB-BB4E-4775-936B-FFC8FB76C54B}" type="datetime1">
              <a:rPr lang="en-US" smtClean="0"/>
              <a:t>12/13/2013</a:t>
            </a:fld>
            <a:endParaRPr lang="en-US" smtClean="0"/>
          </a:p>
        </p:txBody>
      </p:sp>
      <p:sp>
        <p:nvSpPr>
          <p:cNvPr id="116742" name="Slide Number Placeholder 11"/>
          <p:cNvSpPr>
            <a:spLocks noGrp="1"/>
          </p:cNvSpPr>
          <p:nvPr>
            <p:ph type="sldNum" sz="quarter" idx="5"/>
          </p:nvPr>
        </p:nvSpPr>
        <p:spPr/>
        <p:txBody>
          <a:bodyPr/>
          <a:lstStyle/>
          <a:p>
            <a:pPr>
              <a:defRPr/>
            </a:pPr>
            <a:fld id="{37CD8BD1-918D-4B87-BE2B-35662CCA28E2}" type="slidenum">
              <a:rPr lang="en-US" smtClean="0">
                <a:latin typeface="Arial" pitchFamily="34" charset="0"/>
              </a:rPr>
              <a:pPr>
                <a:defRPr/>
              </a:pPr>
              <a:t>22</a:t>
            </a:fld>
            <a:endParaRPr lang="en-US" smtClean="0">
              <a:latin typeface="Arial" pitchFamily="34" charset="0"/>
            </a:endParaRPr>
          </a:p>
        </p:txBody>
      </p:sp>
      <p:sp>
        <p:nvSpPr>
          <p:cNvPr id="116743"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
        <p:nvSpPr>
          <p:cNvPr id="117763" name="Rectangle 6"/>
          <p:cNvSpPr>
            <a:spLocks noGrp="1" noChangeArrowheads="1"/>
          </p:cNvSpPr>
          <p:nvPr>
            <p:ph type="ftr" sz="quarter" idx="4"/>
          </p:nvPr>
        </p:nvSpPr>
        <p:spPr/>
        <p:txBody>
          <a:bodyPr/>
          <a:lstStyle/>
          <a:p>
            <a:pPr>
              <a:defRPr/>
            </a:pPr>
            <a:r>
              <a:rPr lang="en-US" smtClean="0">
                <a:latin typeface="Arial" pitchFamily="34" charset="0"/>
              </a:rPr>
              <a:t>John Voorhees, PE, PH</a:t>
            </a:r>
          </a:p>
        </p:txBody>
      </p:sp>
      <p:sp>
        <p:nvSpPr>
          <p:cNvPr id="117764" name="Rectangle 7"/>
          <p:cNvSpPr>
            <a:spLocks noGrp="1" noChangeArrowheads="1"/>
          </p:cNvSpPr>
          <p:nvPr>
            <p:ph type="sldNum" sz="quarter" idx="5"/>
          </p:nvPr>
        </p:nvSpPr>
        <p:spPr/>
        <p:txBody>
          <a:bodyPr/>
          <a:lstStyle/>
          <a:p>
            <a:pPr>
              <a:defRPr/>
            </a:pPr>
            <a:fld id="{6992D74C-3111-4718-81F5-C37B961DA3AA}" type="slidenum">
              <a:rPr lang="en-US" smtClean="0">
                <a:latin typeface="Arial" pitchFamily="34" charset="0"/>
              </a:rPr>
              <a:pPr>
                <a:defRPr/>
              </a:pPr>
              <a:t>23</a:t>
            </a:fld>
            <a:endParaRPr lang="en-US" smtClean="0">
              <a:latin typeface="Arial" pitchFamily="34" charset="0"/>
            </a:endParaRPr>
          </a:p>
        </p:txBody>
      </p:sp>
      <p:sp>
        <p:nvSpPr>
          <p:cNvPr id="1126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2" name="Date Placeholder 1"/>
          <p:cNvSpPr>
            <a:spLocks noGrp="1"/>
          </p:cNvSpPr>
          <p:nvPr>
            <p:ph type="dt" idx="10"/>
          </p:nvPr>
        </p:nvSpPr>
        <p:spPr/>
        <p:txBody>
          <a:bodyPr/>
          <a:lstStyle/>
          <a:p>
            <a:pPr>
              <a:defRPr/>
            </a:pPr>
            <a:fld id="{06795DDF-DFB2-4001-BFC9-D0AA4990836D}" type="datetime1">
              <a:rPr lang="en-US" smtClean="0"/>
              <a:t>12/13/2013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
        <p:nvSpPr>
          <p:cNvPr id="118787" name="Rectangle 6"/>
          <p:cNvSpPr>
            <a:spLocks noGrp="1" noChangeArrowheads="1"/>
          </p:cNvSpPr>
          <p:nvPr>
            <p:ph type="ftr" sz="quarter" idx="4"/>
          </p:nvPr>
        </p:nvSpPr>
        <p:spPr/>
        <p:txBody>
          <a:bodyPr/>
          <a:lstStyle/>
          <a:p>
            <a:pPr>
              <a:defRPr/>
            </a:pPr>
            <a:r>
              <a:rPr lang="en-US" smtClean="0">
                <a:latin typeface="Arial" pitchFamily="34" charset="0"/>
              </a:rPr>
              <a:t>John Voorhees, PE, PH</a:t>
            </a:r>
          </a:p>
        </p:txBody>
      </p:sp>
      <p:sp>
        <p:nvSpPr>
          <p:cNvPr id="118788" name="Rectangle 7"/>
          <p:cNvSpPr>
            <a:spLocks noGrp="1" noChangeArrowheads="1"/>
          </p:cNvSpPr>
          <p:nvPr>
            <p:ph type="sldNum" sz="quarter" idx="5"/>
          </p:nvPr>
        </p:nvSpPr>
        <p:spPr/>
        <p:txBody>
          <a:bodyPr/>
          <a:lstStyle/>
          <a:p>
            <a:pPr>
              <a:defRPr/>
            </a:pPr>
            <a:fld id="{8F35F755-A598-4E3D-84A2-4A0AA1FB7BCE}" type="slidenum">
              <a:rPr lang="en-US" smtClean="0">
                <a:latin typeface="Arial" pitchFamily="34" charset="0"/>
              </a:rPr>
              <a:pPr>
                <a:defRPr/>
              </a:pPr>
              <a:t>24</a:t>
            </a:fld>
            <a:endParaRPr lang="en-US" smtClean="0">
              <a:latin typeface="Arial" pitchFamily="34" charset="0"/>
            </a:endParaRPr>
          </a:p>
        </p:txBody>
      </p:sp>
      <p:sp>
        <p:nvSpPr>
          <p:cNvPr id="1136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2" name="Date Placeholder 1"/>
          <p:cNvSpPr>
            <a:spLocks noGrp="1"/>
          </p:cNvSpPr>
          <p:nvPr>
            <p:ph type="dt" idx="10"/>
          </p:nvPr>
        </p:nvSpPr>
        <p:spPr/>
        <p:txBody>
          <a:bodyPr/>
          <a:lstStyle/>
          <a:p>
            <a:pPr>
              <a:defRPr/>
            </a:pPr>
            <a:fld id="{3FAD3B2F-D82E-44D5-B2AB-A2BD164A4B08}" type="datetime1">
              <a:rPr lang="en-US" smtClean="0"/>
              <a:t>12/13/2013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
        <p:nvSpPr>
          <p:cNvPr id="119811" name="Rectangle 6"/>
          <p:cNvSpPr>
            <a:spLocks noGrp="1" noChangeArrowheads="1"/>
          </p:cNvSpPr>
          <p:nvPr>
            <p:ph type="ftr" sz="quarter" idx="4"/>
          </p:nvPr>
        </p:nvSpPr>
        <p:spPr/>
        <p:txBody>
          <a:bodyPr/>
          <a:lstStyle/>
          <a:p>
            <a:pPr>
              <a:defRPr/>
            </a:pPr>
            <a:r>
              <a:rPr lang="en-US" smtClean="0">
                <a:latin typeface="Arial" pitchFamily="34" charset="0"/>
              </a:rPr>
              <a:t>John Voorhees, PE, PH</a:t>
            </a:r>
          </a:p>
        </p:txBody>
      </p:sp>
      <p:sp>
        <p:nvSpPr>
          <p:cNvPr id="119812" name="Rectangle 7"/>
          <p:cNvSpPr>
            <a:spLocks noGrp="1" noChangeArrowheads="1"/>
          </p:cNvSpPr>
          <p:nvPr>
            <p:ph type="sldNum" sz="quarter" idx="5"/>
          </p:nvPr>
        </p:nvSpPr>
        <p:spPr/>
        <p:txBody>
          <a:bodyPr/>
          <a:lstStyle/>
          <a:p>
            <a:pPr>
              <a:defRPr/>
            </a:pPr>
            <a:fld id="{BC67371F-56E5-43F0-B403-82BDE9C12A01}" type="slidenum">
              <a:rPr lang="en-US" smtClean="0">
                <a:latin typeface="Arial" pitchFamily="34" charset="0"/>
              </a:rPr>
              <a:pPr>
                <a:defRPr/>
              </a:pPr>
              <a:t>25</a:t>
            </a:fld>
            <a:endParaRPr lang="en-US" smtClean="0">
              <a:latin typeface="Arial" pitchFamily="34" charset="0"/>
            </a:endParaRPr>
          </a:p>
        </p:txBody>
      </p:sp>
      <p:sp>
        <p:nvSpPr>
          <p:cNvPr id="1146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2" name="Date Placeholder 1"/>
          <p:cNvSpPr>
            <a:spLocks noGrp="1"/>
          </p:cNvSpPr>
          <p:nvPr>
            <p:ph type="dt" idx="10"/>
          </p:nvPr>
        </p:nvSpPr>
        <p:spPr/>
        <p:txBody>
          <a:bodyPr/>
          <a:lstStyle/>
          <a:p>
            <a:pPr>
              <a:defRPr/>
            </a:pPr>
            <a:fld id="{D5CB8E48-F58D-4C49-9460-BCD09BC03D1E}" type="datetime1">
              <a:rPr lang="en-US" smtClean="0"/>
              <a:t>12/13/2013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
        <p:nvSpPr>
          <p:cNvPr id="153603" name="Rectangle 6"/>
          <p:cNvSpPr>
            <a:spLocks noGrp="1" noChangeArrowheads="1"/>
          </p:cNvSpPr>
          <p:nvPr>
            <p:ph type="ftr" sz="quarter" idx="4"/>
          </p:nvPr>
        </p:nvSpPr>
        <p:spPr/>
        <p:txBody>
          <a:bodyPr/>
          <a:lstStyle/>
          <a:p>
            <a:pPr>
              <a:defRPr/>
            </a:pPr>
            <a:r>
              <a:rPr lang="en-US" smtClean="0">
                <a:latin typeface="Arial" pitchFamily="34" charset="0"/>
              </a:rPr>
              <a:t>John Voorhees, PE, PH</a:t>
            </a:r>
          </a:p>
        </p:txBody>
      </p:sp>
      <p:sp>
        <p:nvSpPr>
          <p:cNvPr id="153604" name="Rectangle 7"/>
          <p:cNvSpPr>
            <a:spLocks noGrp="1" noChangeArrowheads="1"/>
          </p:cNvSpPr>
          <p:nvPr>
            <p:ph type="sldNum" sz="quarter" idx="5"/>
          </p:nvPr>
        </p:nvSpPr>
        <p:spPr/>
        <p:txBody>
          <a:bodyPr/>
          <a:lstStyle/>
          <a:p>
            <a:pPr>
              <a:defRPr/>
            </a:pPr>
            <a:fld id="{58018424-D7D7-4859-922C-F45297F57BEB}" type="slidenum">
              <a:rPr lang="en-US" smtClean="0">
                <a:latin typeface="Arial" pitchFamily="34" charset="0"/>
              </a:rPr>
              <a:pPr>
                <a:defRPr/>
              </a:pPr>
              <a:t>3</a:t>
            </a:fld>
            <a:endParaRPr lang="en-US" smtClean="0">
              <a:latin typeface="Arial" pitchFamily="34" charset="0"/>
            </a:endParaRPr>
          </a:p>
        </p:txBody>
      </p:sp>
      <p:sp>
        <p:nvSpPr>
          <p:cNvPr id="1054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2" name="Date Placeholder 1"/>
          <p:cNvSpPr>
            <a:spLocks noGrp="1"/>
          </p:cNvSpPr>
          <p:nvPr>
            <p:ph type="dt" idx="10"/>
          </p:nvPr>
        </p:nvSpPr>
        <p:spPr/>
        <p:txBody>
          <a:bodyPr/>
          <a:lstStyle/>
          <a:p>
            <a:pPr>
              <a:defRPr/>
            </a:pPr>
            <a:fld id="{42F40022-39BA-4A32-A85D-E1B948F343B6}" type="datetime1">
              <a:rPr lang="en-US" smtClean="0"/>
              <a:t>12/13/2013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C27DA121-8BA0-42A0-9BF6-1DDCD4E14F36}" type="slidenum">
              <a:rPr lang="en-US" altLang="en-US" sz="1000" b="1"/>
              <a:pPr algn="r" eaLnBrk="1" hangingPunct="1">
                <a:spcBef>
                  <a:spcPct val="50000"/>
                </a:spcBef>
              </a:pPr>
              <a:t>26</a:t>
            </a:fld>
            <a:endParaRPr lang="en-US" altLang="en-US" sz="1000" b="1"/>
          </a:p>
        </p:txBody>
      </p:sp>
      <p:sp>
        <p:nvSpPr>
          <p:cNvPr id="1157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22885" name="Date Placeholder 10"/>
          <p:cNvSpPr>
            <a:spLocks noGrp="1"/>
          </p:cNvSpPr>
          <p:nvPr>
            <p:ph type="dt" sz="quarter" idx="1"/>
          </p:nvPr>
        </p:nvSpPr>
        <p:spPr/>
        <p:txBody>
          <a:bodyPr/>
          <a:lstStyle/>
          <a:p>
            <a:pPr>
              <a:defRPr/>
            </a:pPr>
            <a:fld id="{814FE1CC-BCA8-48C5-B3DB-4DA9D8846D3A}" type="datetime1">
              <a:rPr lang="en-US" smtClean="0"/>
              <a:t>12/13/2013</a:t>
            </a:fld>
            <a:endParaRPr lang="en-US" smtClean="0"/>
          </a:p>
        </p:txBody>
      </p:sp>
      <p:sp>
        <p:nvSpPr>
          <p:cNvPr id="122886" name="Slide Number Placeholder 11"/>
          <p:cNvSpPr>
            <a:spLocks noGrp="1"/>
          </p:cNvSpPr>
          <p:nvPr>
            <p:ph type="sldNum" sz="quarter" idx="5"/>
          </p:nvPr>
        </p:nvSpPr>
        <p:spPr/>
        <p:txBody>
          <a:bodyPr/>
          <a:lstStyle/>
          <a:p>
            <a:pPr>
              <a:defRPr/>
            </a:pPr>
            <a:fld id="{DE13A021-F58A-406F-8179-81B5D8500165}" type="slidenum">
              <a:rPr lang="en-US" smtClean="0">
                <a:latin typeface="Arial" pitchFamily="34" charset="0"/>
              </a:rPr>
              <a:pPr>
                <a:defRPr/>
              </a:pPr>
              <a:t>26</a:t>
            </a:fld>
            <a:endParaRPr lang="en-US" smtClean="0">
              <a:latin typeface="Arial" pitchFamily="34" charset="0"/>
            </a:endParaRPr>
          </a:p>
        </p:txBody>
      </p:sp>
      <p:sp>
        <p:nvSpPr>
          <p:cNvPr id="122887"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E37F281-1410-47E1-A356-0C36CC577215}" type="slidenum">
              <a:rPr lang="en-US" altLang="en-US" sz="1000" b="1"/>
              <a:pPr algn="r" eaLnBrk="1" hangingPunct="1">
                <a:spcBef>
                  <a:spcPct val="50000"/>
                </a:spcBef>
              </a:pPr>
              <a:t>27</a:t>
            </a:fld>
            <a:endParaRPr lang="en-US" altLang="en-US" sz="1000" b="1"/>
          </a:p>
        </p:txBody>
      </p:sp>
      <p:sp>
        <p:nvSpPr>
          <p:cNvPr id="1167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32101" name="Date Placeholder 10"/>
          <p:cNvSpPr>
            <a:spLocks noGrp="1"/>
          </p:cNvSpPr>
          <p:nvPr>
            <p:ph type="dt" sz="quarter" idx="1"/>
          </p:nvPr>
        </p:nvSpPr>
        <p:spPr/>
        <p:txBody>
          <a:bodyPr/>
          <a:lstStyle/>
          <a:p>
            <a:pPr>
              <a:defRPr/>
            </a:pPr>
            <a:fld id="{588E7CA6-BF64-4A42-BC6F-7C38ECA371B0}" type="datetime1">
              <a:rPr lang="en-US" smtClean="0"/>
              <a:t>12/13/2013</a:t>
            </a:fld>
            <a:endParaRPr lang="en-US" smtClean="0"/>
          </a:p>
        </p:txBody>
      </p:sp>
      <p:sp>
        <p:nvSpPr>
          <p:cNvPr id="132102" name="Slide Number Placeholder 11"/>
          <p:cNvSpPr>
            <a:spLocks noGrp="1"/>
          </p:cNvSpPr>
          <p:nvPr>
            <p:ph type="sldNum" sz="quarter" idx="5"/>
          </p:nvPr>
        </p:nvSpPr>
        <p:spPr/>
        <p:txBody>
          <a:bodyPr/>
          <a:lstStyle/>
          <a:p>
            <a:pPr>
              <a:defRPr/>
            </a:pPr>
            <a:fld id="{BE6822CC-3C19-44D0-9ED5-3A260E232E77}" type="slidenum">
              <a:rPr lang="en-US" smtClean="0">
                <a:latin typeface="Arial" pitchFamily="34" charset="0"/>
              </a:rPr>
              <a:pPr>
                <a:defRPr/>
              </a:pPr>
              <a:t>27</a:t>
            </a:fld>
            <a:endParaRPr lang="en-US" smtClean="0">
              <a:latin typeface="Arial" pitchFamily="34" charset="0"/>
            </a:endParaRPr>
          </a:p>
        </p:txBody>
      </p:sp>
      <p:sp>
        <p:nvSpPr>
          <p:cNvPr id="132103"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30E65A8B-252B-4B9C-A521-4DDE779448C2}" type="slidenum">
              <a:rPr lang="en-US" altLang="en-US" sz="1000" b="1"/>
              <a:pPr algn="r" eaLnBrk="1" hangingPunct="1">
                <a:spcBef>
                  <a:spcPct val="50000"/>
                </a:spcBef>
              </a:pPr>
              <a:t>28</a:t>
            </a:fld>
            <a:endParaRPr lang="en-US" altLang="en-US" sz="1000" b="1"/>
          </a:p>
        </p:txBody>
      </p:sp>
      <p:sp>
        <p:nvSpPr>
          <p:cNvPr id="11776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1776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mtClean="0"/>
          </a:p>
        </p:txBody>
      </p:sp>
      <p:sp>
        <p:nvSpPr>
          <p:cNvPr id="124933" name="Date Placeholder 10"/>
          <p:cNvSpPr>
            <a:spLocks noGrp="1"/>
          </p:cNvSpPr>
          <p:nvPr>
            <p:ph type="dt" sz="quarter" idx="1"/>
          </p:nvPr>
        </p:nvSpPr>
        <p:spPr/>
        <p:txBody>
          <a:bodyPr/>
          <a:lstStyle/>
          <a:p>
            <a:pPr>
              <a:defRPr/>
            </a:pPr>
            <a:fld id="{6008DFCE-F332-401B-95C5-197421EA291C}" type="datetime1">
              <a:rPr lang="en-US" smtClean="0"/>
              <a:t>12/13/2013</a:t>
            </a:fld>
            <a:endParaRPr lang="en-US" smtClean="0"/>
          </a:p>
        </p:txBody>
      </p:sp>
      <p:sp>
        <p:nvSpPr>
          <p:cNvPr id="124934" name="Slide Number Placeholder 11"/>
          <p:cNvSpPr>
            <a:spLocks noGrp="1"/>
          </p:cNvSpPr>
          <p:nvPr>
            <p:ph type="sldNum" sz="quarter" idx="5"/>
          </p:nvPr>
        </p:nvSpPr>
        <p:spPr/>
        <p:txBody>
          <a:bodyPr/>
          <a:lstStyle/>
          <a:p>
            <a:pPr>
              <a:defRPr/>
            </a:pPr>
            <a:fld id="{9839B1D0-9FAC-4F34-9B8E-0ED33B349EEB}" type="slidenum">
              <a:rPr lang="en-US" smtClean="0">
                <a:latin typeface="Arial" pitchFamily="34" charset="0"/>
              </a:rPr>
              <a:pPr>
                <a:defRPr/>
              </a:pPr>
              <a:t>28</a:t>
            </a:fld>
            <a:endParaRPr lang="en-US" smtClean="0">
              <a:latin typeface="Arial" pitchFamily="34" charset="0"/>
            </a:endParaRPr>
          </a:p>
        </p:txBody>
      </p:sp>
      <p:sp>
        <p:nvSpPr>
          <p:cNvPr id="124935"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txBox="1">
            <a:spLocks noGrp="1" noChangeArrowheads="1"/>
          </p:cNvSpP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a:t>Module 4 – WinSLAMM Theory and Practice</a:t>
            </a:r>
          </a:p>
        </p:txBody>
      </p:sp>
      <p:sp>
        <p:nvSpPr>
          <p:cNvPr id="118787" name="Rectangle 6"/>
          <p:cNvSpPr txBox="1">
            <a:spLocks noGrp="1" noChangeArrowheads="1"/>
          </p:cNvSpPr>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b="1"/>
              <a:t>John Voorhees, PE, PH</a:t>
            </a:r>
          </a:p>
        </p:txBody>
      </p:sp>
      <p:sp>
        <p:nvSpPr>
          <p:cNvPr id="118788"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392223F-AC44-47AE-B1C2-5636A3C70377}" type="slidenum">
              <a:rPr lang="en-US" altLang="en-US" sz="1000" b="1"/>
              <a:pPr algn="r" eaLnBrk="1" hangingPunct="1">
                <a:spcBef>
                  <a:spcPct val="50000"/>
                </a:spcBef>
              </a:pPr>
              <a:t>30</a:t>
            </a:fld>
            <a:endParaRPr lang="en-US" altLang="en-US" sz="1000" b="1"/>
          </a:p>
        </p:txBody>
      </p:sp>
      <p:sp>
        <p:nvSpPr>
          <p:cNvPr id="118789"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26983" name="Date Placeholder 10"/>
          <p:cNvSpPr>
            <a:spLocks noGrp="1"/>
          </p:cNvSpPr>
          <p:nvPr>
            <p:ph type="dt" sz="quarter" idx="1"/>
          </p:nvPr>
        </p:nvSpPr>
        <p:spPr/>
        <p:txBody>
          <a:bodyPr/>
          <a:lstStyle/>
          <a:p>
            <a:pPr>
              <a:defRPr/>
            </a:pPr>
            <a:fld id="{E91BFF2C-BECB-4E1D-97FB-27FD6D5B5447}" type="datetime1">
              <a:rPr lang="en-US" smtClean="0"/>
              <a:t>12/13/2013</a:t>
            </a:fld>
            <a:endParaRPr lang="en-US" smtClean="0"/>
          </a:p>
        </p:txBody>
      </p:sp>
      <p:sp>
        <p:nvSpPr>
          <p:cNvPr id="126984" name="Slide Number Placeholder 11"/>
          <p:cNvSpPr>
            <a:spLocks noGrp="1"/>
          </p:cNvSpPr>
          <p:nvPr>
            <p:ph type="sldNum" sz="quarter" idx="5"/>
          </p:nvPr>
        </p:nvSpPr>
        <p:spPr/>
        <p:txBody>
          <a:bodyPr/>
          <a:lstStyle/>
          <a:p>
            <a:pPr>
              <a:defRPr/>
            </a:pPr>
            <a:fld id="{4208911E-8A7D-4D05-BED6-BF83CF63BAD4}" type="slidenum">
              <a:rPr lang="en-US" smtClean="0">
                <a:latin typeface="Arial" pitchFamily="34" charset="0"/>
              </a:rPr>
              <a:pPr>
                <a:defRPr/>
              </a:pPr>
              <a:t>30</a:t>
            </a:fld>
            <a:endParaRPr lang="en-US" smtClean="0">
              <a:latin typeface="Arial" pitchFamily="34" charset="0"/>
            </a:endParaRPr>
          </a:p>
        </p:txBody>
      </p:sp>
      <p:sp>
        <p:nvSpPr>
          <p:cNvPr id="126985"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41005B80-4FFF-400E-BC90-F47E719795DC}" type="slidenum">
              <a:rPr lang="en-US" altLang="en-US" sz="1000" b="1"/>
              <a:pPr algn="r" eaLnBrk="1" hangingPunct="1">
                <a:spcBef>
                  <a:spcPct val="50000"/>
                </a:spcBef>
              </a:pPr>
              <a:t>31</a:t>
            </a:fld>
            <a:endParaRPr lang="en-US" altLang="en-US" sz="1000" b="1"/>
          </a:p>
        </p:txBody>
      </p:sp>
      <p:sp>
        <p:nvSpPr>
          <p:cNvPr id="120835"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6" name="Rectangle 1027"/>
          <p:cNvSpPr>
            <a:spLocks noGrp="1" noChangeArrowheads="1"/>
          </p:cNvSpPr>
          <p:nvPr>
            <p:ph type="body" idx="1"/>
          </p:nvPr>
        </p:nvSpPr>
        <p:spPr bwMode="auto">
          <a:xfrm>
            <a:off x="406400" y="4400550"/>
            <a:ext cx="6502400" cy="4319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z="1000" smtClean="0"/>
          </a:p>
        </p:txBody>
      </p:sp>
      <p:sp>
        <p:nvSpPr>
          <p:cNvPr id="131077" name="Date Placeholder 10"/>
          <p:cNvSpPr>
            <a:spLocks noGrp="1"/>
          </p:cNvSpPr>
          <p:nvPr>
            <p:ph type="dt" sz="quarter" idx="1"/>
          </p:nvPr>
        </p:nvSpPr>
        <p:spPr/>
        <p:txBody>
          <a:bodyPr/>
          <a:lstStyle/>
          <a:p>
            <a:pPr>
              <a:defRPr/>
            </a:pPr>
            <a:fld id="{55E2F328-1ED4-4F34-A47D-FCD0EE5C255C}" type="datetime1">
              <a:rPr lang="en-US" smtClean="0"/>
              <a:t>12/13/2013</a:t>
            </a:fld>
            <a:endParaRPr lang="en-US" smtClean="0"/>
          </a:p>
        </p:txBody>
      </p:sp>
      <p:sp>
        <p:nvSpPr>
          <p:cNvPr id="131078" name="Slide Number Placeholder 11"/>
          <p:cNvSpPr>
            <a:spLocks noGrp="1"/>
          </p:cNvSpPr>
          <p:nvPr>
            <p:ph type="sldNum" sz="quarter" idx="5"/>
          </p:nvPr>
        </p:nvSpPr>
        <p:spPr/>
        <p:txBody>
          <a:bodyPr/>
          <a:lstStyle/>
          <a:p>
            <a:pPr>
              <a:defRPr/>
            </a:pPr>
            <a:fld id="{6B35B723-126D-4096-A492-7050DA643632}" type="slidenum">
              <a:rPr lang="en-US" smtClean="0">
                <a:latin typeface="Arial" pitchFamily="34" charset="0"/>
              </a:rPr>
              <a:pPr>
                <a:defRPr/>
              </a:pPr>
              <a:t>31</a:t>
            </a:fld>
            <a:endParaRPr lang="en-US" smtClean="0">
              <a:latin typeface="Arial" pitchFamily="34" charset="0"/>
            </a:endParaRPr>
          </a:p>
        </p:txBody>
      </p:sp>
      <p:sp>
        <p:nvSpPr>
          <p:cNvPr id="131079"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CBD1D34-EA35-4E5A-BC2D-3189BB81937F}" type="slidenum">
              <a:rPr lang="en-US" altLang="en-US" sz="1000" b="1"/>
              <a:pPr algn="r" eaLnBrk="1" hangingPunct="1">
                <a:spcBef>
                  <a:spcPct val="50000"/>
                </a:spcBef>
              </a:pPr>
              <a:t>33</a:t>
            </a:fld>
            <a:endParaRPr lang="en-US" altLang="en-US" sz="1000" b="1"/>
          </a:p>
        </p:txBody>
      </p:sp>
      <p:sp>
        <p:nvSpPr>
          <p:cNvPr id="1228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33125" name="Date Placeholder 10"/>
          <p:cNvSpPr>
            <a:spLocks noGrp="1"/>
          </p:cNvSpPr>
          <p:nvPr>
            <p:ph type="dt" sz="quarter" idx="1"/>
          </p:nvPr>
        </p:nvSpPr>
        <p:spPr/>
        <p:txBody>
          <a:bodyPr/>
          <a:lstStyle/>
          <a:p>
            <a:pPr>
              <a:defRPr/>
            </a:pPr>
            <a:fld id="{2033A289-0D65-4D97-A836-437AE9EFBD50}" type="datetime1">
              <a:rPr lang="en-US" smtClean="0"/>
              <a:t>12/13/2013</a:t>
            </a:fld>
            <a:endParaRPr lang="en-US" smtClean="0"/>
          </a:p>
        </p:txBody>
      </p:sp>
      <p:sp>
        <p:nvSpPr>
          <p:cNvPr id="133126" name="Slide Number Placeholder 11"/>
          <p:cNvSpPr>
            <a:spLocks noGrp="1"/>
          </p:cNvSpPr>
          <p:nvPr>
            <p:ph type="sldNum" sz="quarter" idx="5"/>
          </p:nvPr>
        </p:nvSpPr>
        <p:spPr/>
        <p:txBody>
          <a:bodyPr/>
          <a:lstStyle/>
          <a:p>
            <a:pPr>
              <a:defRPr/>
            </a:pPr>
            <a:fld id="{C4A39722-F62D-48EB-ADB7-911B4B106D7C}" type="slidenum">
              <a:rPr lang="en-US" smtClean="0">
                <a:latin typeface="Arial" pitchFamily="34" charset="0"/>
              </a:rPr>
              <a:pPr>
                <a:defRPr/>
              </a:pPr>
              <a:t>33</a:t>
            </a:fld>
            <a:endParaRPr lang="en-US" smtClean="0">
              <a:latin typeface="Arial" pitchFamily="34" charset="0"/>
            </a:endParaRPr>
          </a:p>
        </p:txBody>
      </p:sp>
      <p:sp>
        <p:nvSpPr>
          <p:cNvPr id="133127"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p:txBody>
          <a:bodyPr/>
          <a:lstStyle/>
          <a:p>
            <a:pPr>
              <a:defRPr/>
            </a:pPr>
            <a:r>
              <a:rPr lang="en-US" smtClean="0">
                <a:latin typeface="Arial" pitchFamily="34" charset="0"/>
              </a:rPr>
              <a:t>Module 4 – WinSLAMM Theory and Practice</a:t>
            </a:r>
          </a:p>
        </p:txBody>
      </p:sp>
      <p:sp>
        <p:nvSpPr>
          <p:cNvPr id="129027" name="Rectangle 6"/>
          <p:cNvSpPr>
            <a:spLocks noGrp="1" noChangeArrowheads="1"/>
          </p:cNvSpPr>
          <p:nvPr>
            <p:ph type="ftr" sz="quarter" idx="4"/>
          </p:nvPr>
        </p:nvSpPr>
        <p:spPr/>
        <p:txBody>
          <a:bodyPr/>
          <a:lstStyle/>
          <a:p>
            <a:pPr>
              <a:defRPr/>
            </a:pPr>
            <a:r>
              <a:rPr lang="en-US" smtClean="0">
                <a:latin typeface="Arial" pitchFamily="34" charset="0"/>
              </a:rPr>
              <a:t>John Voorhees, PE, PH</a:t>
            </a:r>
          </a:p>
        </p:txBody>
      </p:sp>
      <p:sp>
        <p:nvSpPr>
          <p:cNvPr id="129028" name="Rectangle 7"/>
          <p:cNvSpPr>
            <a:spLocks noGrp="1" noChangeArrowheads="1"/>
          </p:cNvSpPr>
          <p:nvPr>
            <p:ph type="sldNum" sz="quarter" idx="5"/>
          </p:nvPr>
        </p:nvSpPr>
        <p:spPr/>
        <p:txBody>
          <a:bodyPr/>
          <a:lstStyle/>
          <a:p>
            <a:pPr>
              <a:defRPr/>
            </a:pPr>
            <a:fld id="{4F531397-DE2A-4E95-853A-2DFE489C12E0}" type="slidenum">
              <a:rPr lang="en-US" smtClean="0">
                <a:latin typeface="Arial" pitchFamily="34" charset="0"/>
              </a:rPr>
              <a:pPr>
                <a:defRPr/>
              </a:pPr>
              <a:t>34</a:t>
            </a:fld>
            <a:endParaRPr lang="en-US" smtClean="0">
              <a:latin typeface="Arial" pitchFamily="34" charset="0"/>
            </a:endParaRPr>
          </a:p>
        </p:txBody>
      </p:sp>
      <p:sp>
        <p:nvSpPr>
          <p:cNvPr id="1208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2" name="Date Placeholder 1"/>
          <p:cNvSpPr>
            <a:spLocks noGrp="1"/>
          </p:cNvSpPr>
          <p:nvPr>
            <p:ph type="dt" idx="10"/>
          </p:nvPr>
        </p:nvSpPr>
        <p:spPr/>
        <p:txBody>
          <a:bodyPr/>
          <a:lstStyle/>
          <a:p>
            <a:pPr>
              <a:defRPr/>
            </a:pPr>
            <a:fld id="{A8CB46A5-40C8-43BA-A246-32F4398B5B30}" type="datetime1">
              <a:rPr lang="en-US" smtClean="0"/>
              <a:t>12/13/2013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Rectangle 3"/>
          <p:cNvSpPr>
            <a:spLocks noGrp="1" noChangeArrowheads="1"/>
          </p:cNvSpPr>
          <p:nvPr>
            <p:ph type="body" idx="1"/>
          </p:nvPr>
        </p:nvSpPr>
        <p:spPr bwMode="auto">
          <a:xfrm>
            <a:off x="650875" y="4370388"/>
            <a:ext cx="6419850"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Data from a pollutant value file determine, when multiplied by either a source area runoff volume or source area particulate loading, the pollutant loading from a source area.  This editor creates, views, and edits pollutant probability distribution files (files with the extension .ppd) that describe pollutant concentrations or loadings that are from source areas and land uses used in WinSLAMM.  This data is generally based upon pollutant loading and concentration source area and land use data collected from the study area or region.  For example, particulate COD source data, in units of milligrams of COD per kilogram of suspended solids loading in the runoff, must be entered for each source area and land use of concern.  </a:t>
            </a:r>
          </a:p>
          <a:p>
            <a:endParaRPr lang="en-US" altLang="en-US" sz="1000" smtClean="0"/>
          </a:p>
          <a:p>
            <a:r>
              <a:rPr lang="en-US" altLang="en-US" sz="1000" smtClean="0"/>
              <a:t>WinSLAMM calculates pollutant loadings for nine particulate and ten filterable pollutants.  They are shown on the form above.  The particulate pollutant units, except for Particulate Solids, are mg/kg.  The filterable pollutant units are mg/l except for the metals, which are micrograms/L and the Fecal Coliform Bacterial, whose units are #/100 ml.  The particulate solids (suspended solids) data is obtained in the Particulate Solids Concentration editor.  The fecal coliform are retained on 0.45 micrometer filters, but generally behave like filterable pollutants in most urban runoff control practices.</a:t>
            </a:r>
          </a:p>
          <a:p>
            <a:endParaRPr lang="en-US" altLang="en-US" sz="1000" smtClean="0"/>
          </a:p>
          <a:p>
            <a:r>
              <a:rPr lang="en-US" altLang="en-US" sz="1000" smtClean="0"/>
              <a:t>The user may define up to six other pollutants in both particulate and filterable forms.  Select the pollutants you want to evaluate during a model run from the Pollutant Selection form in WinSLAMM.</a:t>
            </a:r>
          </a:p>
          <a:p>
            <a:endParaRPr lang="en-US" altLang="en-US" sz="1000" smtClean="0"/>
          </a:p>
          <a:p>
            <a:r>
              <a:rPr lang="en-US" altLang="en-US" sz="1000" smtClean="0"/>
              <a:t>To use the pollutant editor, from the main menu select Utilities/Parameter Files/Pollutant Files. To view or select the an existing file, press the 'Select File' button and browse to the desired .ppd file.  All pollutants with data are italicized.  Select a button of an italicized pollutant to view the values.  Use the scroll bar to view all the source areas.  The land use values are listed at the top of the grid.  To enter or change a value, place the cursor in the desired cell and change the value.  The buttons at the bottom of the form allow you to print the .ppd file as an ASCII text file with the extension .txt.  You can also save the file, rename the file, cancel your edits, or continue.  Once you have completed your edits, save the file and then print and review it to make certain that the values are as you expected.  </a:t>
            </a:r>
          </a:p>
          <a:p>
            <a:endParaRPr lang="en-US" altLang="en-US" sz="1000" smtClean="0"/>
          </a:p>
          <a:p>
            <a:r>
              <a:rPr lang="en-US" altLang="en-US" sz="1000" smtClean="0"/>
              <a:t>To enter pollutants that are not on the form, select either a Particulate or Filterable 'Other' value.  Type the name of the pollutant, select the correct units, and enter the values. </a:t>
            </a:r>
          </a:p>
        </p:txBody>
      </p:sp>
      <p:sp>
        <p:nvSpPr>
          <p:cNvPr id="7" name="Date Placeholder 6"/>
          <p:cNvSpPr>
            <a:spLocks noGrp="1"/>
          </p:cNvSpPr>
          <p:nvPr>
            <p:ph type="dt" sz="quarter" idx="1"/>
          </p:nvPr>
        </p:nvSpPr>
        <p:spPr>
          <a:xfrm>
            <a:off x="4144963" y="0"/>
            <a:ext cx="3170237" cy="479425"/>
          </a:xfrm>
        </p:spPr>
        <p:txBody>
          <a:bodyPr/>
          <a:lstStyle/>
          <a:p>
            <a:pPr>
              <a:defRPr/>
            </a:pPr>
            <a:fld id="{CD148690-5D18-45EA-A01E-B0FCA478B869}" type="datetime1">
              <a:rPr lang="en-US" smtClean="0"/>
              <a:t>12/13/2013</a:t>
            </a:fld>
            <a:endParaRPr/>
          </a:p>
        </p:txBody>
      </p:sp>
      <p:sp>
        <p:nvSpPr>
          <p:cNvPr id="8" name="Slide Number Placeholder 7"/>
          <p:cNvSpPr>
            <a:spLocks noGrp="1"/>
          </p:cNvSpPr>
          <p:nvPr>
            <p:ph type="sldNum" sz="quarter" idx="5"/>
          </p:nvPr>
        </p:nvSpPr>
        <p:spPr>
          <a:xfrm>
            <a:off x="4144963" y="9121775"/>
            <a:ext cx="3170237" cy="479425"/>
          </a:xfrm>
        </p:spPr>
        <p:txBody>
          <a:bodyPr/>
          <a:lstStyle/>
          <a:p>
            <a:pPr>
              <a:defRPr/>
            </a:pPr>
            <a:fld id="{4ADA8CF8-37C9-4244-AE0C-25805A4D41B9}" type="slidenum">
              <a:rPr smtClean="0"/>
              <a:pPr>
                <a:defRPr/>
              </a:pPr>
              <a:t>35</a:t>
            </a:fld>
            <a:endParaRPr dirty="0"/>
          </a:p>
        </p:txBody>
      </p:sp>
      <p:sp>
        <p:nvSpPr>
          <p:cNvPr id="9" name="Header Placeholder 8"/>
          <p:cNvSpPr>
            <a:spLocks noGrp="1"/>
          </p:cNvSpPr>
          <p:nvPr>
            <p:ph type="hdr" sz="quarter"/>
          </p:nvPr>
        </p:nvSpPr>
        <p:spPr>
          <a:xfrm>
            <a:off x="0" y="0"/>
            <a:ext cx="4114800" cy="479425"/>
          </a:xfrm>
        </p:spPr>
        <p:txBody>
          <a:bodyPr/>
          <a:lstStyle/>
          <a:p>
            <a:pPr>
              <a:defRPr/>
            </a:pPr>
            <a:r>
              <a:rPr lang="en-US"/>
              <a:t>Tab 2B - WinSLAMM Theory and Practice</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
        <p:nvSpPr>
          <p:cNvPr id="134147" name="Rectangle 6"/>
          <p:cNvSpPr>
            <a:spLocks noGrp="1" noChangeArrowheads="1"/>
          </p:cNvSpPr>
          <p:nvPr>
            <p:ph type="ftr" sz="quarter" idx="4"/>
          </p:nvPr>
        </p:nvSpPr>
        <p:spPr/>
        <p:txBody>
          <a:bodyPr/>
          <a:lstStyle/>
          <a:p>
            <a:pPr>
              <a:defRPr/>
            </a:pPr>
            <a:r>
              <a:rPr lang="en-US" smtClean="0">
                <a:latin typeface="Arial" pitchFamily="34" charset="0"/>
              </a:rPr>
              <a:t>John Voorhees, PE, PH</a:t>
            </a:r>
          </a:p>
        </p:txBody>
      </p:sp>
      <p:sp>
        <p:nvSpPr>
          <p:cNvPr id="134148" name="Rectangle 7"/>
          <p:cNvSpPr>
            <a:spLocks noGrp="1" noChangeArrowheads="1"/>
          </p:cNvSpPr>
          <p:nvPr>
            <p:ph type="sldNum" sz="quarter" idx="5"/>
          </p:nvPr>
        </p:nvSpPr>
        <p:spPr/>
        <p:txBody>
          <a:bodyPr/>
          <a:lstStyle/>
          <a:p>
            <a:pPr>
              <a:defRPr/>
            </a:pPr>
            <a:fld id="{E69A77CA-E6EB-4E3E-BBE0-4E0F43CCFBF9}" type="slidenum">
              <a:rPr lang="en-US" smtClean="0">
                <a:latin typeface="Arial" pitchFamily="34" charset="0"/>
              </a:rPr>
              <a:pPr>
                <a:defRPr/>
              </a:pPr>
              <a:t>36</a:t>
            </a:fld>
            <a:endParaRPr lang="en-US" smtClean="0">
              <a:latin typeface="Arial" pitchFamily="34" charset="0"/>
            </a:endParaRPr>
          </a:p>
        </p:txBody>
      </p:sp>
      <p:sp>
        <p:nvSpPr>
          <p:cNvPr id="1249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2" name="Date Placeholder 1"/>
          <p:cNvSpPr>
            <a:spLocks noGrp="1"/>
          </p:cNvSpPr>
          <p:nvPr>
            <p:ph type="dt" idx="10"/>
          </p:nvPr>
        </p:nvSpPr>
        <p:spPr/>
        <p:txBody>
          <a:bodyPr/>
          <a:lstStyle/>
          <a:p>
            <a:pPr>
              <a:defRPr/>
            </a:pPr>
            <a:fld id="{E0551532-C9E2-44D3-8FE2-2C5FF76932D0}" type="datetime1">
              <a:rPr lang="en-US" smtClean="0"/>
              <a:t>12/13/2013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2D9F668C-1EE6-4405-A1B6-8558AC92D57C}" type="slidenum">
              <a:rPr lang="en-US" altLang="en-US" sz="1000" b="1"/>
              <a:pPr algn="r" eaLnBrk="1" hangingPunct="1">
                <a:spcBef>
                  <a:spcPct val="50000"/>
                </a:spcBef>
              </a:pPr>
              <a:t>37</a:t>
            </a:fld>
            <a:endParaRPr lang="en-US" altLang="en-US" sz="1000" b="1"/>
          </a:p>
        </p:txBody>
      </p:sp>
      <p:sp>
        <p:nvSpPr>
          <p:cNvPr id="1259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40293" name="Date Placeholder 10"/>
          <p:cNvSpPr>
            <a:spLocks noGrp="1"/>
          </p:cNvSpPr>
          <p:nvPr>
            <p:ph type="dt" sz="quarter" idx="1"/>
          </p:nvPr>
        </p:nvSpPr>
        <p:spPr/>
        <p:txBody>
          <a:bodyPr/>
          <a:lstStyle/>
          <a:p>
            <a:pPr>
              <a:defRPr/>
            </a:pPr>
            <a:fld id="{C9BF7A74-501D-4204-AA1B-2ED05894C484}" type="datetime1">
              <a:rPr lang="en-US" smtClean="0"/>
              <a:t>12/13/2013</a:t>
            </a:fld>
            <a:endParaRPr lang="en-US" smtClean="0"/>
          </a:p>
        </p:txBody>
      </p:sp>
      <p:sp>
        <p:nvSpPr>
          <p:cNvPr id="140294" name="Slide Number Placeholder 11"/>
          <p:cNvSpPr>
            <a:spLocks noGrp="1"/>
          </p:cNvSpPr>
          <p:nvPr>
            <p:ph type="sldNum" sz="quarter" idx="5"/>
          </p:nvPr>
        </p:nvSpPr>
        <p:spPr/>
        <p:txBody>
          <a:bodyPr/>
          <a:lstStyle/>
          <a:p>
            <a:pPr>
              <a:defRPr/>
            </a:pPr>
            <a:fld id="{49C66E8D-D3AF-405B-8F9D-1B12B77313F8}" type="slidenum">
              <a:rPr lang="en-US" smtClean="0">
                <a:latin typeface="Arial" pitchFamily="34" charset="0"/>
              </a:rPr>
              <a:pPr>
                <a:defRPr/>
              </a:pPr>
              <a:t>37</a:t>
            </a:fld>
            <a:endParaRPr lang="en-US" smtClean="0">
              <a:latin typeface="Arial" pitchFamily="34" charset="0"/>
            </a:endParaRPr>
          </a:p>
        </p:txBody>
      </p:sp>
      <p:sp>
        <p:nvSpPr>
          <p:cNvPr id="140295"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1C76F3FB-A221-4262-BD7A-494E0E831FAF}" type="slidenum">
              <a:rPr lang="en-US" altLang="en-US" sz="1000" b="1"/>
              <a:pPr algn="r" eaLnBrk="1" hangingPunct="1">
                <a:spcBef>
                  <a:spcPct val="50000"/>
                </a:spcBef>
              </a:pPr>
              <a:t>4</a:t>
            </a:fld>
            <a:endParaRPr lang="en-US" altLang="en-US" sz="1000" b="1"/>
          </a:p>
        </p:txBody>
      </p:sp>
      <p:sp>
        <p:nvSpPr>
          <p:cNvPr id="106499" name="Rectangle 2"/>
          <p:cNvSpPr txBox="1">
            <a:spLocks noGrp="1" noChangeArrowheads="1"/>
          </p:cNvSpP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a:t>Module 4 – WinSLAMM Theory and Practice</a:t>
            </a:r>
          </a:p>
        </p:txBody>
      </p:sp>
      <p:sp>
        <p:nvSpPr>
          <p:cNvPr id="106500" name="Rectangle 6"/>
          <p:cNvSpPr txBox="1">
            <a:spLocks noGrp="1" noChangeArrowheads="1"/>
          </p:cNvSpPr>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b="1"/>
              <a:t>John Voorhees, PE, PH</a:t>
            </a:r>
          </a:p>
        </p:txBody>
      </p:sp>
      <p:sp>
        <p:nvSpPr>
          <p:cNvPr id="106501"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D6DFF3E6-94A4-43B1-9DFC-35004F40D86D}" type="slidenum">
              <a:rPr lang="en-US" altLang="en-US" sz="1000" b="1"/>
              <a:pPr algn="r" eaLnBrk="1" hangingPunct="1">
                <a:spcBef>
                  <a:spcPct val="50000"/>
                </a:spcBef>
              </a:pPr>
              <a:t>4</a:t>
            </a:fld>
            <a:endParaRPr lang="en-US" altLang="en-US" sz="1000" b="1"/>
          </a:p>
        </p:txBody>
      </p:sp>
      <p:sp>
        <p:nvSpPr>
          <p:cNvPr id="10650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632" tIns="48316" rIns="96632" bIns="48316" numCol="1" anchor="t" anchorCtr="0" compatLnSpc="1">
            <a:prstTxWarp prst="textNoShape">
              <a:avLst/>
            </a:prstTxWarp>
          </a:bodyPr>
          <a:lstStyle/>
          <a:p>
            <a:pPr eaLnBrk="1" hangingPunct="1"/>
            <a:endParaRPr lang="en-US" altLang="en-US" smtClean="0"/>
          </a:p>
        </p:txBody>
      </p:sp>
      <p:sp>
        <p:nvSpPr>
          <p:cNvPr id="101384" name="Date Placeholder 13"/>
          <p:cNvSpPr>
            <a:spLocks noGrp="1"/>
          </p:cNvSpPr>
          <p:nvPr>
            <p:ph type="dt" sz="quarter" idx="1"/>
          </p:nvPr>
        </p:nvSpPr>
        <p:spPr/>
        <p:txBody>
          <a:bodyPr/>
          <a:lstStyle/>
          <a:p>
            <a:pPr>
              <a:defRPr/>
            </a:pPr>
            <a:fld id="{6E03F7F1-07EB-4B2B-8EBB-852F4DD8E2C7}" type="datetime1">
              <a:rPr lang="en-US" smtClean="0"/>
              <a:t>12/13/2013</a:t>
            </a:fld>
            <a:endParaRPr lang="en-US" smtClean="0"/>
          </a:p>
        </p:txBody>
      </p:sp>
      <p:sp>
        <p:nvSpPr>
          <p:cNvPr id="101385" name="Slide Number Placeholder 14"/>
          <p:cNvSpPr>
            <a:spLocks noGrp="1"/>
          </p:cNvSpPr>
          <p:nvPr>
            <p:ph type="sldNum" sz="quarter" idx="5"/>
          </p:nvPr>
        </p:nvSpPr>
        <p:spPr/>
        <p:txBody>
          <a:bodyPr/>
          <a:lstStyle/>
          <a:p>
            <a:pPr>
              <a:defRPr/>
            </a:pPr>
            <a:fld id="{514608F6-EF20-45CD-8DED-3E4F8E972019}" type="slidenum">
              <a:rPr lang="en-US" smtClean="0">
                <a:latin typeface="Arial" pitchFamily="34" charset="0"/>
              </a:rPr>
              <a:pPr>
                <a:defRPr/>
              </a:pPr>
              <a:t>4</a:t>
            </a:fld>
            <a:endParaRPr lang="en-US" smtClean="0">
              <a:latin typeface="Arial" pitchFamily="34" charset="0"/>
            </a:endParaRPr>
          </a:p>
        </p:txBody>
      </p:sp>
      <p:sp>
        <p:nvSpPr>
          <p:cNvPr id="101386" name="Header Placeholder 15"/>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A157DD00-B131-472B-9F88-2F9B7AABBEE2}" type="slidenum">
              <a:rPr lang="en-US" altLang="en-US" sz="1000" b="1"/>
              <a:pPr algn="r" eaLnBrk="1" hangingPunct="1">
                <a:spcBef>
                  <a:spcPct val="50000"/>
                </a:spcBef>
              </a:pPr>
              <a:t>38</a:t>
            </a:fld>
            <a:endParaRPr lang="en-US" altLang="en-US" sz="1000" b="1"/>
          </a:p>
        </p:txBody>
      </p:sp>
      <p:sp>
        <p:nvSpPr>
          <p:cNvPr id="13619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3619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mtClean="0"/>
          </a:p>
        </p:txBody>
      </p:sp>
      <p:sp>
        <p:nvSpPr>
          <p:cNvPr id="141317" name="Date Placeholder 10"/>
          <p:cNvSpPr>
            <a:spLocks noGrp="1"/>
          </p:cNvSpPr>
          <p:nvPr>
            <p:ph type="dt" sz="quarter" idx="1"/>
          </p:nvPr>
        </p:nvSpPr>
        <p:spPr/>
        <p:txBody>
          <a:bodyPr/>
          <a:lstStyle/>
          <a:p>
            <a:pPr>
              <a:defRPr/>
            </a:pPr>
            <a:fld id="{0D75536C-AC74-4427-8B48-EFF25F9A41F6}" type="datetime1">
              <a:rPr lang="en-US" smtClean="0"/>
              <a:t>12/13/2013</a:t>
            </a:fld>
            <a:endParaRPr lang="en-US" smtClean="0"/>
          </a:p>
        </p:txBody>
      </p:sp>
      <p:sp>
        <p:nvSpPr>
          <p:cNvPr id="141318" name="Slide Number Placeholder 11"/>
          <p:cNvSpPr>
            <a:spLocks noGrp="1"/>
          </p:cNvSpPr>
          <p:nvPr>
            <p:ph type="sldNum" sz="quarter" idx="5"/>
          </p:nvPr>
        </p:nvSpPr>
        <p:spPr/>
        <p:txBody>
          <a:bodyPr/>
          <a:lstStyle/>
          <a:p>
            <a:pPr>
              <a:defRPr/>
            </a:pPr>
            <a:fld id="{255F1A7B-7545-40DE-B3A9-FC8894E5C67A}" type="slidenum">
              <a:rPr lang="en-US" smtClean="0">
                <a:latin typeface="Arial" pitchFamily="34" charset="0"/>
              </a:rPr>
              <a:pPr>
                <a:defRPr/>
              </a:pPr>
              <a:t>38</a:t>
            </a:fld>
            <a:endParaRPr lang="en-US" smtClean="0">
              <a:latin typeface="Arial" pitchFamily="34" charset="0"/>
            </a:endParaRPr>
          </a:p>
        </p:txBody>
      </p:sp>
      <p:sp>
        <p:nvSpPr>
          <p:cNvPr id="141319"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txBox="1">
            <a:spLocks noGrp="1" noChangeArrowheads="1"/>
          </p:cNvSpP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a:t>Module 4 – WinSLAMM Theory and Practice</a:t>
            </a:r>
          </a:p>
        </p:txBody>
      </p:sp>
      <p:sp>
        <p:nvSpPr>
          <p:cNvPr id="137219" name="Rectangle 6"/>
          <p:cNvSpPr txBox="1">
            <a:spLocks noGrp="1" noChangeArrowheads="1"/>
          </p:cNvSpPr>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b="1"/>
              <a:t>John Voorhees, PE, PH</a:t>
            </a:r>
          </a:p>
        </p:txBody>
      </p:sp>
      <p:sp>
        <p:nvSpPr>
          <p:cNvPr id="137220"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843B123-3890-4F75-BC05-431B38759228}" type="slidenum">
              <a:rPr lang="en-US" altLang="en-US" sz="1000" b="1"/>
              <a:pPr algn="r" eaLnBrk="1" hangingPunct="1">
                <a:spcBef>
                  <a:spcPct val="50000"/>
                </a:spcBef>
              </a:pPr>
              <a:t>40</a:t>
            </a:fld>
            <a:endParaRPr lang="en-US" altLang="en-US" sz="1000" b="1"/>
          </a:p>
        </p:txBody>
      </p:sp>
      <p:sp>
        <p:nvSpPr>
          <p:cNvPr id="1372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44391" name="Date Placeholder 10"/>
          <p:cNvSpPr>
            <a:spLocks noGrp="1"/>
          </p:cNvSpPr>
          <p:nvPr>
            <p:ph type="dt" sz="quarter" idx="1"/>
          </p:nvPr>
        </p:nvSpPr>
        <p:spPr/>
        <p:txBody>
          <a:bodyPr/>
          <a:lstStyle/>
          <a:p>
            <a:pPr>
              <a:defRPr/>
            </a:pPr>
            <a:fld id="{3E03F5E8-F7B7-4D48-9C9C-8071856FFA97}" type="datetime1">
              <a:rPr lang="en-US" smtClean="0"/>
              <a:t>12/13/2013</a:t>
            </a:fld>
            <a:endParaRPr lang="en-US" smtClean="0"/>
          </a:p>
        </p:txBody>
      </p:sp>
      <p:sp>
        <p:nvSpPr>
          <p:cNvPr id="144392" name="Slide Number Placeholder 11"/>
          <p:cNvSpPr>
            <a:spLocks noGrp="1"/>
          </p:cNvSpPr>
          <p:nvPr>
            <p:ph type="sldNum" sz="quarter" idx="5"/>
          </p:nvPr>
        </p:nvSpPr>
        <p:spPr/>
        <p:txBody>
          <a:bodyPr/>
          <a:lstStyle/>
          <a:p>
            <a:pPr>
              <a:defRPr/>
            </a:pPr>
            <a:fld id="{02BB1E3A-08F6-41A9-9670-2BA9F00D873C}" type="slidenum">
              <a:rPr lang="en-US" smtClean="0">
                <a:latin typeface="Arial" pitchFamily="34" charset="0"/>
              </a:rPr>
              <a:pPr>
                <a:defRPr/>
              </a:pPr>
              <a:t>40</a:t>
            </a:fld>
            <a:endParaRPr lang="en-US" smtClean="0">
              <a:latin typeface="Arial" pitchFamily="34" charset="0"/>
            </a:endParaRPr>
          </a:p>
        </p:txBody>
      </p:sp>
      <p:sp>
        <p:nvSpPr>
          <p:cNvPr id="144393"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ACDF95F-CC79-44AE-93A0-B9D28BB4D76B}" type="slidenum">
              <a:rPr lang="en-US" altLang="en-US" sz="1000" b="1"/>
              <a:pPr algn="r" eaLnBrk="1" hangingPunct="1">
                <a:spcBef>
                  <a:spcPct val="50000"/>
                </a:spcBef>
              </a:pPr>
              <a:t>41</a:t>
            </a:fld>
            <a:endParaRPr lang="en-US" altLang="en-US" sz="1000" b="1"/>
          </a:p>
        </p:txBody>
      </p:sp>
      <p:sp>
        <p:nvSpPr>
          <p:cNvPr id="13824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3824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mtClean="0"/>
          </a:p>
        </p:txBody>
      </p:sp>
      <p:sp>
        <p:nvSpPr>
          <p:cNvPr id="145413" name="Date Placeholder 10"/>
          <p:cNvSpPr>
            <a:spLocks noGrp="1"/>
          </p:cNvSpPr>
          <p:nvPr>
            <p:ph type="dt" sz="quarter" idx="1"/>
          </p:nvPr>
        </p:nvSpPr>
        <p:spPr/>
        <p:txBody>
          <a:bodyPr/>
          <a:lstStyle/>
          <a:p>
            <a:pPr>
              <a:defRPr/>
            </a:pPr>
            <a:fld id="{247C9550-1D28-4ED3-8771-11F17A011319}" type="datetime1">
              <a:rPr lang="en-US" smtClean="0"/>
              <a:t>12/13/2013</a:t>
            </a:fld>
            <a:endParaRPr lang="en-US" smtClean="0"/>
          </a:p>
        </p:txBody>
      </p:sp>
      <p:sp>
        <p:nvSpPr>
          <p:cNvPr id="145414" name="Slide Number Placeholder 11"/>
          <p:cNvSpPr>
            <a:spLocks noGrp="1"/>
          </p:cNvSpPr>
          <p:nvPr>
            <p:ph type="sldNum" sz="quarter" idx="5"/>
          </p:nvPr>
        </p:nvSpPr>
        <p:spPr/>
        <p:txBody>
          <a:bodyPr/>
          <a:lstStyle/>
          <a:p>
            <a:pPr>
              <a:defRPr/>
            </a:pPr>
            <a:fld id="{7F4D97F6-1D0A-4E9C-A29E-D4CEB2712056}" type="slidenum">
              <a:rPr lang="en-US" smtClean="0">
                <a:latin typeface="Arial" pitchFamily="34" charset="0"/>
              </a:rPr>
              <a:pPr>
                <a:defRPr/>
              </a:pPr>
              <a:t>41</a:t>
            </a:fld>
            <a:endParaRPr lang="en-US" smtClean="0">
              <a:latin typeface="Arial" pitchFamily="34" charset="0"/>
            </a:endParaRPr>
          </a:p>
        </p:txBody>
      </p:sp>
      <p:sp>
        <p:nvSpPr>
          <p:cNvPr id="145415"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D5CE6289-CB1F-4CFD-8A2F-117A29A17515}" type="slidenum">
              <a:rPr lang="en-US" altLang="en-US" sz="1000" b="1"/>
              <a:pPr algn="r" eaLnBrk="1" hangingPunct="1">
                <a:spcBef>
                  <a:spcPct val="50000"/>
                </a:spcBef>
              </a:pPr>
              <a:t>42</a:t>
            </a:fld>
            <a:endParaRPr lang="en-US" altLang="en-US" sz="1000" b="1"/>
          </a:p>
        </p:txBody>
      </p:sp>
      <p:sp>
        <p:nvSpPr>
          <p:cNvPr id="140291" name="Rectangle 2"/>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mtClean="0"/>
          </a:p>
        </p:txBody>
      </p:sp>
      <p:sp>
        <p:nvSpPr>
          <p:cNvPr id="146436" name="Date Placeholder 9"/>
          <p:cNvSpPr>
            <a:spLocks noGrp="1"/>
          </p:cNvSpPr>
          <p:nvPr>
            <p:ph type="dt" sz="quarter" idx="1"/>
          </p:nvPr>
        </p:nvSpPr>
        <p:spPr/>
        <p:txBody>
          <a:bodyPr/>
          <a:lstStyle/>
          <a:p>
            <a:pPr>
              <a:defRPr/>
            </a:pPr>
            <a:fld id="{9DCBF406-28AF-40E2-ABD1-23B523AEB782}" type="datetime1">
              <a:rPr lang="en-US" smtClean="0"/>
              <a:t>12/13/2013</a:t>
            </a:fld>
            <a:endParaRPr lang="en-US" smtClean="0"/>
          </a:p>
        </p:txBody>
      </p:sp>
      <p:sp>
        <p:nvSpPr>
          <p:cNvPr id="146437" name="Slide Number Placeholder 10"/>
          <p:cNvSpPr>
            <a:spLocks noGrp="1"/>
          </p:cNvSpPr>
          <p:nvPr>
            <p:ph type="sldNum" sz="quarter" idx="5"/>
          </p:nvPr>
        </p:nvSpPr>
        <p:spPr/>
        <p:txBody>
          <a:bodyPr/>
          <a:lstStyle/>
          <a:p>
            <a:pPr>
              <a:defRPr/>
            </a:pPr>
            <a:fld id="{F71CAE0B-5792-4FB9-AFFD-5FC45CBE55D0}" type="slidenum">
              <a:rPr lang="en-US" smtClean="0">
                <a:latin typeface="Arial" pitchFamily="34" charset="0"/>
              </a:rPr>
              <a:pPr>
                <a:defRPr/>
              </a:pPr>
              <a:t>42</a:t>
            </a:fld>
            <a:endParaRPr lang="en-US" smtClean="0">
              <a:latin typeface="Arial" pitchFamily="34" charset="0"/>
            </a:endParaRPr>
          </a:p>
        </p:txBody>
      </p:sp>
      <p:sp>
        <p:nvSpPr>
          <p:cNvPr id="146438" name="Header Placeholder 11"/>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7F7866E7-5C76-40F7-9A7B-D244632C902E}" type="slidenum">
              <a:rPr lang="en-US" altLang="en-US" sz="1000" b="1"/>
              <a:pPr algn="r" eaLnBrk="1" hangingPunct="1">
                <a:spcBef>
                  <a:spcPct val="50000"/>
                </a:spcBef>
              </a:pPr>
              <a:t>43</a:t>
            </a:fld>
            <a:endParaRPr lang="en-US" altLang="en-US" sz="1000" b="1"/>
          </a:p>
        </p:txBody>
      </p:sp>
      <p:sp>
        <p:nvSpPr>
          <p:cNvPr id="1413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47461" name="Date Placeholder 10"/>
          <p:cNvSpPr>
            <a:spLocks noGrp="1"/>
          </p:cNvSpPr>
          <p:nvPr>
            <p:ph type="dt" sz="quarter" idx="1"/>
          </p:nvPr>
        </p:nvSpPr>
        <p:spPr/>
        <p:txBody>
          <a:bodyPr/>
          <a:lstStyle/>
          <a:p>
            <a:pPr>
              <a:defRPr/>
            </a:pPr>
            <a:fld id="{4B1BE2AF-C9B2-4D2E-B3E1-B85BE993F1DA}" type="datetime1">
              <a:rPr lang="en-US" smtClean="0"/>
              <a:t>12/13/2013</a:t>
            </a:fld>
            <a:endParaRPr lang="en-US" smtClean="0"/>
          </a:p>
        </p:txBody>
      </p:sp>
      <p:sp>
        <p:nvSpPr>
          <p:cNvPr id="147462" name="Slide Number Placeholder 11"/>
          <p:cNvSpPr>
            <a:spLocks noGrp="1"/>
          </p:cNvSpPr>
          <p:nvPr>
            <p:ph type="sldNum" sz="quarter" idx="5"/>
          </p:nvPr>
        </p:nvSpPr>
        <p:spPr/>
        <p:txBody>
          <a:bodyPr/>
          <a:lstStyle/>
          <a:p>
            <a:pPr>
              <a:defRPr/>
            </a:pPr>
            <a:fld id="{718911A4-F890-4084-8687-97DE343228AC}" type="slidenum">
              <a:rPr lang="en-US" smtClean="0">
                <a:latin typeface="Arial" pitchFamily="34" charset="0"/>
              </a:rPr>
              <a:pPr>
                <a:defRPr/>
              </a:pPr>
              <a:t>43</a:t>
            </a:fld>
            <a:endParaRPr lang="en-US" smtClean="0">
              <a:latin typeface="Arial" pitchFamily="34" charset="0"/>
            </a:endParaRPr>
          </a:p>
        </p:txBody>
      </p:sp>
      <p:sp>
        <p:nvSpPr>
          <p:cNvPr id="147463"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292FEA62-4FD3-4068-9070-37B996C48FA1}" type="slidenum">
              <a:rPr lang="en-US" altLang="en-US" sz="1000" b="1"/>
              <a:pPr algn="r" eaLnBrk="1" hangingPunct="1">
                <a:spcBef>
                  <a:spcPct val="50000"/>
                </a:spcBef>
              </a:pPr>
              <a:t>9</a:t>
            </a:fld>
            <a:endParaRPr lang="en-US" altLang="en-US" sz="1000" b="1"/>
          </a:p>
        </p:txBody>
      </p:sp>
      <p:sp>
        <p:nvSpPr>
          <p:cNvPr id="1095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112645" name="Date Placeholder 10"/>
          <p:cNvSpPr>
            <a:spLocks noGrp="1"/>
          </p:cNvSpPr>
          <p:nvPr>
            <p:ph type="dt" sz="quarter" idx="1"/>
          </p:nvPr>
        </p:nvSpPr>
        <p:spPr/>
        <p:txBody>
          <a:bodyPr/>
          <a:lstStyle/>
          <a:p>
            <a:pPr>
              <a:defRPr/>
            </a:pPr>
            <a:fld id="{0F704483-0BE3-492E-8F5C-13E1B50AF05E}" type="datetime1">
              <a:rPr lang="en-US" smtClean="0"/>
              <a:t>12/13/2013</a:t>
            </a:fld>
            <a:endParaRPr lang="en-US" smtClean="0"/>
          </a:p>
        </p:txBody>
      </p:sp>
      <p:sp>
        <p:nvSpPr>
          <p:cNvPr id="112646" name="Slide Number Placeholder 11"/>
          <p:cNvSpPr>
            <a:spLocks noGrp="1"/>
          </p:cNvSpPr>
          <p:nvPr>
            <p:ph type="sldNum" sz="quarter" idx="5"/>
          </p:nvPr>
        </p:nvSpPr>
        <p:spPr/>
        <p:txBody>
          <a:bodyPr/>
          <a:lstStyle/>
          <a:p>
            <a:pPr>
              <a:defRPr/>
            </a:pPr>
            <a:fld id="{8AED3C1F-C0FE-4AA8-A7B7-FDC22D08BDAF}" type="slidenum">
              <a:rPr lang="en-US" smtClean="0">
                <a:latin typeface="Arial" pitchFamily="34" charset="0"/>
              </a:rPr>
              <a:pPr>
                <a:defRPr/>
              </a:pPr>
              <a:t>9</a:t>
            </a:fld>
            <a:endParaRPr lang="en-US" smtClean="0">
              <a:latin typeface="Arial" pitchFamily="34" charset="0"/>
            </a:endParaRPr>
          </a:p>
        </p:txBody>
      </p:sp>
      <p:sp>
        <p:nvSpPr>
          <p:cNvPr id="112647" name="Header Placeholder 12"/>
          <p:cNvSpPr>
            <a:spLocks noGrp="1"/>
          </p:cNvSpPr>
          <p:nvPr>
            <p:ph type="hdr" sz="quarter"/>
          </p:nvPr>
        </p:nvSpPr>
        <p:spPr/>
        <p:txBody>
          <a:bodyPr/>
          <a:lstStyle/>
          <a:p>
            <a:pPr>
              <a:defRPr/>
            </a:pPr>
            <a:r>
              <a:rPr lang="en-US">
                <a:latin typeface="Arial" pitchFamily="34" charset="0"/>
              </a:rPr>
              <a:t>Tab 2B - WinSLAMM Theory and Practice</a:t>
            </a:r>
            <a:endParaRPr lang="en-US" dirty="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CE123F5F-8498-415C-96DD-69C287C6D6AC}" type="slidenum">
              <a:rPr lang="en-US" altLang="en-US" sz="1000" b="1"/>
              <a:pPr algn="r" eaLnBrk="1" hangingPunct="1">
                <a:spcBef>
                  <a:spcPct val="50000"/>
                </a:spcBef>
              </a:pPr>
              <a:t>10</a:t>
            </a:fld>
            <a:endParaRPr lang="en-US" altLang="en-US" sz="1000" b="1"/>
          </a:p>
        </p:txBody>
      </p:sp>
      <p:sp>
        <p:nvSpPr>
          <p:cNvPr id="901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011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z="1000"/>
          </a:p>
        </p:txBody>
      </p:sp>
      <p:sp>
        <p:nvSpPr>
          <p:cNvPr id="104453" name="Date Placeholder 10"/>
          <p:cNvSpPr>
            <a:spLocks noGrp="1"/>
          </p:cNvSpPr>
          <p:nvPr>
            <p:ph type="dt" sz="quarter" idx="1"/>
          </p:nvPr>
        </p:nvSpPr>
        <p:spPr/>
        <p:txBody>
          <a:bodyPr/>
          <a:lstStyle/>
          <a:p>
            <a:pPr>
              <a:defRPr/>
            </a:pPr>
            <a:fld id="{52AD9E39-672B-4D53-B30F-E459DECFFE56}" type="datetime1">
              <a:rPr lang="en-US" smtClean="0"/>
              <a:t>12/13/2013</a:t>
            </a:fld>
            <a:endParaRPr lang="en-US" smtClean="0"/>
          </a:p>
        </p:txBody>
      </p:sp>
      <p:sp>
        <p:nvSpPr>
          <p:cNvPr id="104454" name="Slide Number Placeholder 11"/>
          <p:cNvSpPr>
            <a:spLocks noGrp="1"/>
          </p:cNvSpPr>
          <p:nvPr>
            <p:ph type="sldNum" sz="quarter" idx="5"/>
          </p:nvPr>
        </p:nvSpPr>
        <p:spPr/>
        <p:txBody>
          <a:bodyPr/>
          <a:lstStyle/>
          <a:p>
            <a:pPr>
              <a:defRPr/>
            </a:pPr>
            <a:fld id="{0EC55F93-3BF9-41EA-9C5B-1BB3B7616BDC}" type="slidenum">
              <a:rPr lang="en-US" smtClean="0">
                <a:latin typeface="Arial" pitchFamily="34" charset="0"/>
              </a:rPr>
              <a:pPr>
                <a:defRPr/>
              </a:pPr>
              <a:t>10</a:t>
            </a:fld>
            <a:endParaRPr lang="en-US" smtClean="0">
              <a:latin typeface="Arial" pitchFamily="34" charset="0"/>
            </a:endParaRPr>
          </a:p>
        </p:txBody>
      </p:sp>
      <p:sp>
        <p:nvSpPr>
          <p:cNvPr id="104455" name="Header Placeholder 12"/>
          <p:cNvSpPr>
            <a:spLocks noGrp="1"/>
          </p:cNvSpPr>
          <p:nvPr>
            <p:ph type="hdr" sz="quarter"/>
          </p:nvPr>
        </p:nvSpPr>
        <p:spPr/>
        <p:txBody>
          <a:bodyPr/>
          <a:lstStyle/>
          <a:p>
            <a:pPr>
              <a:defRPr/>
            </a:pPr>
            <a:r>
              <a:rPr lang="en-US" smtClean="0">
                <a:latin typeface="Arial" pitchFamily="34" charset="0"/>
              </a:rPr>
              <a:t>Module 4 – WinSLAMM Theory and Practice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2F254A8A-9876-47F3-875B-4B58AA34096F}" type="slidenum">
              <a:rPr lang="en-US" altLang="en-US" sz="1000" b="1"/>
              <a:pPr algn="r" eaLnBrk="1" hangingPunct="1">
                <a:spcBef>
                  <a:spcPct val="50000"/>
                </a:spcBef>
              </a:pPr>
              <a:t>11</a:t>
            </a:fld>
            <a:endParaRPr lang="en-US" altLang="en-US" sz="1000" b="1"/>
          </a:p>
        </p:txBody>
      </p:sp>
      <p:sp>
        <p:nvSpPr>
          <p:cNvPr id="91139" name="Rectangle 2"/>
          <p:cNvSpPr txBox="1">
            <a:spLocks noGrp="1" noChangeArrowheads="1"/>
          </p:cNvSpPr>
          <p:nvPr/>
        </p:nvSpPr>
        <p:spPr bwMode="auto">
          <a:xfrm>
            <a:off x="0" y="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a:t>Module 4 – WinSLAMM Theory and Practice</a:t>
            </a:r>
          </a:p>
        </p:txBody>
      </p:sp>
      <p:sp>
        <p:nvSpPr>
          <p:cNvPr id="91140" name="Rectangle 6"/>
          <p:cNvSpPr txBox="1">
            <a:spLocks noGrp="1" noChangeArrowheads="1"/>
          </p:cNvSpPr>
          <p:nvPr/>
        </p:nvSpPr>
        <p:spPr bwMode="auto">
          <a:xfrm>
            <a:off x="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1000" b="1"/>
              <a:t>John Voorhees, PE, PH</a:t>
            </a:r>
          </a:p>
        </p:txBody>
      </p:sp>
      <p:sp>
        <p:nvSpPr>
          <p:cNvPr id="91141"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B8C32950-B12F-4433-983D-F73B26B7BBCE}" type="slidenum">
              <a:rPr lang="en-US" altLang="en-US" sz="1000" b="1"/>
              <a:pPr algn="r" eaLnBrk="1" hangingPunct="1">
                <a:spcBef>
                  <a:spcPct val="50000"/>
                </a:spcBef>
              </a:pPr>
              <a:t>11</a:t>
            </a:fld>
            <a:endParaRPr lang="en-US" altLang="en-US" sz="1000" b="1"/>
          </a:p>
        </p:txBody>
      </p:sp>
      <p:sp>
        <p:nvSpPr>
          <p:cNvPr id="91142"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43" name="Rectangle 1027"/>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altLang="en-US" sz="1000"/>
          </a:p>
        </p:txBody>
      </p:sp>
      <p:sp>
        <p:nvSpPr>
          <p:cNvPr id="105480" name="Date Placeholder 13"/>
          <p:cNvSpPr>
            <a:spLocks noGrp="1"/>
          </p:cNvSpPr>
          <p:nvPr>
            <p:ph type="dt" sz="quarter" idx="1"/>
          </p:nvPr>
        </p:nvSpPr>
        <p:spPr/>
        <p:txBody>
          <a:bodyPr/>
          <a:lstStyle/>
          <a:p>
            <a:pPr>
              <a:defRPr/>
            </a:pPr>
            <a:fld id="{736838E7-62D4-483F-A37E-20402E5AA417}" type="datetime1">
              <a:rPr lang="en-US" smtClean="0"/>
              <a:t>12/13/2013</a:t>
            </a:fld>
            <a:endParaRPr lang="en-US" smtClean="0"/>
          </a:p>
        </p:txBody>
      </p:sp>
      <p:sp>
        <p:nvSpPr>
          <p:cNvPr id="105481" name="Slide Number Placeholder 14"/>
          <p:cNvSpPr>
            <a:spLocks noGrp="1"/>
          </p:cNvSpPr>
          <p:nvPr>
            <p:ph type="sldNum" sz="quarter" idx="5"/>
          </p:nvPr>
        </p:nvSpPr>
        <p:spPr/>
        <p:txBody>
          <a:bodyPr/>
          <a:lstStyle/>
          <a:p>
            <a:pPr>
              <a:defRPr/>
            </a:pPr>
            <a:fld id="{33BA51F9-1C14-4649-9296-5BAD074AD73E}" type="slidenum">
              <a:rPr lang="en-US" smtClean="0">
                <a:latin typeface="Arial" pitchFamily="34" charset="0"/>
              </a:rPr>
              <a:pPr>
                <a:defRPr/>
              </a:pPr>
              <a:t>11</a:t>
            </a:fld>
            <a:endParaRPr lang="en-US" smtClean="0">
              <a:latin typeface="Arial" pitchFamily="34" charset="0"/>
            </a:endParaRPr>
          </a:p>
        </p:txBody>
      </p:sp>
      <p:sp>
        <p:nvSpPr>
          <p:cNvPr id="105482" name="Header Placeholder 15"/>
          <p:cNvSpPr>
            <a:spLocks noGrp="1"/>
          </p:cNvSpPr>
          <p:nvPr>
            <p:ph type="hdr" sz="quarter"/>
          </p:nvPr>
        </p:nvSpPr>
        <p:spPr/>
        <p:txBody>
          <a:bodyPr/>
          <a:lstStyle/>
          <a:p>
            <a:pPr>
              <a:defRPr/>
            </a:pPr>
            <a:r>
              <a:rPr lang="en-US" smtClean="0">
                <a:latin typeface="Arial" pitchFamily="34" charset="0"/>
              </a:rPr>
              <a:t>Module 4 – WinSLAMM Theory and Practice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86FDD988-70BF-4A31-8399-E7FDD2FAD6DE}" type="slidenum">
              <a:rPr lang="en-US" sz="1000" b="1"/>
              <a:pPr algn="r" eaLnBrk="1" hangingPunct="1">
                <a:spcBef>
                  <a:spcPct val="50000"/>
                </a:spcBef>
              </a:pPr>
              <a:t>12</a:t>
            </a:fld>
            <a:endParaRPr lang="en-US" sz="1000" b="1"/>
          </a:p>
        </p:txBody>
      </p:sp>
      <p:sp>
        <p:nvSpPr>
          <p:cNvPr id="92163" name="Rectangle 2"/>
          <p:cNvSpPr txBox="1">
            <a:spLocks noGrp="1" noChangeArrowheads="1"/>
          </p:cNvSpPr>
          <p:nvPr/>
        </p:nvSpPr>
        <p:spPr bwMode="auto">
          <a:xfrm>
            <a:off x="0" y="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dirty="0"/>
              <a:t>Module 4 – WinSLAMM Theory and Practice</a:t>
            </a:r>
          </a:p>
        </p:txBody>
      </p:sp>
      <p:sp>
        <p:nvSpPr>
          <p:cNvPr id="92164" name="Rectangle 6"/>
          <p:cNvSpPr txBox="1">
            <a:spLocks noGrp="1" noChangeArrowheads="1"/>
          </p:cNvSpPr>
          <p:nvPr/>
        </p:nvSpPr>
        <p:spPr bwMode="auto">
          <a:xfrm>
            <a:off x="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b="1"/>
              <a:t>John Voorhees, PE, PH</a:t>
            </a:r>
          </a:p>
        </p:txBody>
      </p:sp>
      <p:sp>
        <p:nvSpPr>
          <p:cNvPr id="92165"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77EC3D2-2FCB-4146-9F5E-89C8BC325756}" type="slidenum">
              <a:rPr lang="en-US" sz="1000" b="1"/>
              <a:pPr algn="r" eaLnBrk="1" hangingPunct="1">
                <a:spcBef>
                  <a:spcPct val="50000"/>
                </a:spcBef>
              </a:pPr>
              <a:t>12</a:t>
            </a:fld>
            <a:endParaRPr lang="en-US" sz="1000" b="1"/>
          </a:p>
        </p:txBody>
      </p:sp>
      <p:sp>
        <p:nvSpPr>
          <p:cNvPr id="921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z="1000"/>
          </a:p>
        </p:txBody>
      </p:sp>
      <p:sp>
        <p:nvSpPr>
          <p:cNvPr id="106504" name="Date Placeholder 13"/>
          <p:cNvSpPr>
            <a:spLocks noGrp="1"/>
          </p:cNvSpPr>
          <p:nvPr>
            <p:ph type="dt" sz="quarter" idx="1"/>
          </p:nvPr>
        </p:nvSpPr>
        <p:spPr/>
        <p:txBody>
          <a:bodyPr/>
          <a:lstStyle/>
          <a:p>
            <a:pPr>
              <a:defRPr/>
            </a:pPr>
            <a:fld id="{A8935700-6A71-4F3E-82FA-3189B83AD110}" type="datetime1">
              <a:rPr lang="en-US" smtClean="0"/>
              <a:t>12/13/2013</a:t>
            </a:fld>
            <a:endParaRPr lang="en-US" smtClean="0"/>
          </a:p>
        </p:txBody>
      </p:sp>
      <p:sp>
        <p:nvSpPr>
          <p:cNvPr id="106505" name="Slide Number Placeholder 14"/>
          <p:cNvSpPr>
            <a:spLocks noGrp="1"/>
          </p:cNvSpPr>
          <p:nvPr>
            <p:ph type="sldNum" sz="quarter" idx="5"/>
          </p:nvPr>
        </p:nvSpPr>
        <p:spPr/>
        <p:txBody>
          <a:bodyPr/>
          <a:lstStyle/>
          <a:p>
            <a:pPr>
              <a:defRPr/>
            </a:pPr>
            <a:fld id="{08E9EF29-84E6-4F14-AB61-6BFD40B6062C}" type="slidenum">
              <a:rPr lang="en-US" smtClean="0">
                <a:latin typeface="Arial" pitchFamily="34" charset="0"/>
              </a:rPr>
              <a:pPr>
                <a:defRPr/>
              </a:pPr>
              <a:t>12</a:t>
            </a:fld>
            <a:endParaRPr lang="en-US" smtClean="0">
              <a:latin typeface="Arial" pitchFamily="34" charset="0"/>
            </a:endParaRPr>
          </a:p>
        </p:txBody>
      </p:sp>
      <p:sp>
        <p:nvSpPr>
          <p:cNvPr id="106506" name="Header Placeholder 15"/>
          <p:cNvSpPr>
            <a:spLocks noGrp="1"/>
          </p:cNvSpPr>
          <p:nvPr>
            <p:ph type="hdr" sz="quarter"/>
          </p:nvPr>
        </p:nvSpPr>
        <p:spPr/>
        <p:txBody>
          <a:bodyPr/>
          <a:lstStyle/>
          <a:p>
            <a:pPr>
              <a:defRPr/>
            </a:pPr>
            <a:r>
              <a:rPr lang="en-US" dirty="0" smtClean="0">
                <a:latin typeface="Arial" pitchFamily="34" charset="0"/>
              </a:rPr>
              <a:t>Module 4 – WinSLAMM Theory and Practice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86FDD988-70BF-4A31-8399-E7FDD2FAD6DE}" type="slidenum">
              <a:rPr lang="en-US" sz="1000" b="1"/>
              <a:pPr algn="r" eaLnBrk="1" hangingPunct="1">
                <a:spcBef>
                  <a:spcPct val="50000"/>
                </a:spcBef>
              </a:pPr>
              <a:t>13</a:t>
            </a:fld>
            <a:endParaRPr lang="en-US" sz="1000" b="1"/>
          </a:p>
        </p:txBody>
      </p:sp>
      <p:sp>
        <p:nvSpPr>
          <p:cNvPr id="92163" name="Rectangle 2"/>
          <p:cNvSpPr txBox="1">
            <a:spLocks noGrp="1" noChangeArrowheads="1"/>
          </p:cNvSpPr>
          <p:nvPr/>
        </p:nvSpPr>
        <p:spPr bwMode="auto">
          <a:xfrm>
            <a:off x="0" y="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dirty="0"/>
              <a:t>Module 4 – WinSLAMM Theory and Practice</a:t>
            </a:r>
          </a:p>
        </p:txBody>
      </p:sp>
      <p:sp>
        <p:nvSpPr>
          <p:cNvPr id="92164" name="Rectangle 6"/>
          <p:cNvSpPr txBox="1">
            <a:spLocks noGrp="1" noChangeArrowheads="1"/>
          </p:cNvSpPr>
          <p:nvPr/>
        </p:nvSpPr>
        <p:spPr bwMode="auto">
          <a:xfrm>
            <a:off x="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b="1"/>
              <a:t>John Voorhees, PE, PH</a:t>
            </a:r>
          </a:p>
        </p:txBody>
      </p:sp>
      <p:sp>
        <p:nvSpPr>
          <p:cNvPr id="92165"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77EC3D2-2FCB-4146-9F5E-89C8BC325756}" type="slidenum">
              <a:rPr lang="en-US" sz="1000" b="1"/>
              <a:pPr algn="r" eaLnBrk="1" hangingPunct="1">
                <a:spcBef>
                  <a:spcPct val="50000"/>
                </a:spcBef>
              </a:pPr>
              <a:t>13</a:t>
            </a:fld>
            <a:endParaRPr lang="en-US" sz="1000" b="1"/>
          </a:p>
        </p:txBody>
      </p:sp>
      <p:sp>
        <p:nvSpPr>
          <p:cNvPr id="921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z="1000"/>
          </a:p>
        </p:txBody>
      </p:sp>
      <p:sp>
        <p:nvSpPr>
          <p:cNvPr id="106504" name="Date Placeholder 13"/>
          <p:cNvSpPr>
            <a:spLocks noGrp="1"/>
          </p:cNvSpPr>
          <p:nvPr>
            <p:ph type="dt" sz="quarter" idx="1"/>
          </p:nvPr>
        </p:nvSpPr>
        <p:spPr/>
        <p:txBody>
          <a:bodyPr/>
          <a:lstStyle/>
          <a:p>
            <a:pPr>
              <a:defRPr/>
            </a:pPr>
            <a:fld id="{B4442C1F-833F-43A7-90BD-FC010D75B8C0}" type="datetime1">
              <a:rPr lang="en-US" smtClean="0"/>
              <a:t>12/13/2013</a:t>
            </a:fld>
            <a:endParaRPr lang="en-US" smtClean="0"/>
          </a:p>
        </p:txBody>
      </p:sp>
      <p:sp>
        <p:nvSpPr>
          <p:cNvPr id="106505" name="Slide Number Placeholder 14"/>
          <p:cNvSpPr>
            <a:spLocks noGrp="1"/>
          </p:cNvSpPr>
          <p:nvPr>
            <p:ph type="sldNum" sz="quarter" idx="5"/>
          </p:nvPr>
        </p:nvSpPr>
        <p:spPr/>
        <p:txBody>
          <a:bodyPr/>
          <a:lstStyle/>
          <a:p>
            <a:pPr>
              <a:defRPr/>
            </a:pPr>
            <a:fld id="{08E9EF29-84E6-4F14-AB61-6BFD40B6062C}" type="slidenum">
              <a:rPr lang="en-US" smtClean="0">
                <a:latin typeface="Arial" pitchFamily="34" charset="0"/>
              </a:rPr>
              <a:pPr>
                <a:defRPr/>
              </a:pPr>
              <a:t>13</a:t>
            </a:fld>
            <a:endParaRPr lang="en-US" smtClean="0">
              <a:latin typeface="Arial" pitchFamily="34" charset="0"/>
            </a:endParaRPr>
          </a:p>
        </p:txBody>
      </p:sp>
      <p:sp>
        <p:nvSpPr>
          <p:cNvPr id="106506" name="Header Placeholder 15"/>
          <p:cNvSpPr>
            <a:spLocks noGrp="1"/>
          </p:cNvSpPr>
          <p:nvPr>
            <p:ph type="hdr" sz="quarter"/>
          </p:nvPr>
        </p:nvSpPr>
        <p:spPr/>
        <p:txBody>
          <a:bodyPr/>
          <a:lstStyle/>
          <a:p>
            <a:pPr>
              <a:defRPr/>
            </a:pPr>
            <a:r>
              <a:rPr lang="en-US" dirty="0" smtClean="0">
                <a:latin typeface="Arial" pitchFamily="34" charset="0"/>
              </a:rPr>
              <a:t>Module 4 – WinSLAMM Theory and Practice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86FDD988-70BF-4A31-8399-E7FDD2FAD6DE}" type="slidenum">
              <a:rPr lang="en-US" sz="1000" b="1"/>
              <a:pPr algn="r" eaLnBrk="1" hangingPunct="1">
                <a:spcBef>
                  <a:spcPct val="50000"/>
                </a:spcBef>
              </a:pPr>
              <a:t>14</a:t>
            </a:fld>
            <a:endParaRPr lang="en-US" sz="1000" b="1"/>
          </a:p>
        </p:txBody>
      </p:sp>
      <p:sp>
        <p:nvSpPr>
          <p:cNvPr id="92163" name="Rectangle 2"/>
          <p:cNvSpPr txBox="1">
            <a:spLocks noGrp="1" noChangeArrowheads="1"/>
          </p:cNvSpPr>
          <p:nvPr/>
        </p:nvSpPr>
        <p:spPr bwMode="auto">
          <a:xfrm>
            <a:off x="0" y="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dirty="0"/>
              <a:t>Module 4 – WinSLAMM Theory and Practice</a:t>
            </a:r>
          </a:p>
        </p:txBody>
      </p:sp>
      <p:sp>
        <p:nvSpPr>
          <p:cNvPr id="92164" name="Rectangle 6"/>
          <p:cNvSpPr txBox="1">
            <a:spLocks noGrp="1" noChangeArrowheads="1"/>
          </p:cNvSpPr>
          <p:nvPr/>
        </p:nvSpPr>
        <p:spPr bwMode="auto">
          <a:xfrm>
            <a:off x="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sz="1000" b="1"/>
              <a:t>John Voorhees, PE, PH</a:t>
            </a:r>
          </a:p>
        </p:txBody>
      </p:sp>
      <p:sp>
        <p:nvSpPr>
          <p:cNvPr id="92165" name="Rectangle 7"/>
          <p:cNvSpPr txBox="1">
            <a:spLocks noGrp="1" noChangeArrowheads="1"/>
          </p:cNvSpPr>
          <p:nvPr/>
        </p:nvSpPr>
        <p:spPr bwMode="auto">
          <a:xfrm>
            <a:off x="4145280" y="9121140"/>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58" tIns="48130" rIns="96258" bIns="48130" anchor="b"/>
          <a:lstStyle>
            <a:lvl1pPr defTabSz="909638" eaLnBrk="0" hangingPunct="0">
              <a:defRPr>
                <a:solidFill>
                  <a:schemeClr val="tx1"/>
                </a:solidFill>
                <a:latin typeface="Calibri" pitchFamily="34" charset="0"/>
                <a:cs typeface="Arial" charset="0"/>
              </a:defRPr>
            </a:lvl1pPr>
            <a:lvl2pPr marL="742950" indent="-285750" defTabSz="909638" eaLnBrk="0" hangingPunct="0">
              <a:defRPr>
                <a:solidFill>
                  <a:schemeClr val="tx1"/>
                </a:solidFill>
                <a:latin typeface="Calibri" pitchFamily="34" charset="0"/>
                <a:cs typeface="Arial" charset="0"/>
              </a:defRPr>
            </a:lvl2pPr>
            <a:lvl3pPr marL="1143000" indent="-228600" defTabSz="909638" eaLnBrk="0" hangingPunct="0">
              <a:defRPr>
                <a:solidFill>
                  <a:schemeClr val="tx1"/>
                </a:solidFill>
                <a:latin typeface="Calibri" pitchFamily="34" charset="0"/>
                <a:cs typeface="Arial" charset="0"/>
              </a:defRPr>
            </a:lvl3pPr>
            <a:lvl4pPr marL="1600200" indent="-228600" defTabSz="909638" eaLnBrk="0" hangingPunct="0">
              <a:defRPr>
                <a:solidFill>
                  <a:schemeClr val="tx1"/>
                </a:solidFill>
                <a:latin typeface="Calibri" pitchFamily="34" charset="0"/>
                <a:cs typeface="Arial" charset="0"/>
              </a:defRPr>
            </a:lvl4pPr>
            <a:lvl5pPr marL="2057400" indent="-228600" defTabSz="909638" eaLnBrk="0" hangingPunct="0">
              <a:defRPr>
                <a:solidFill>
                  <a:schemeClr val="tx1"/>
                </a:solidFill>
                <a:latin typeface="Calibri" pitchFamily="34" charset="0"/>
                <a:cs typeface="Arial" charset="0"/>
              </a:defRPr>
            </a:lvl5pPr>
            <a:lvl6pPr marL="2514600" indent="-228600" defTabSz="909638" eaLnBrk="0" fontAlgn="base" hangingPunct="0">
              <a:spcBef>
                <a:spcPct val="0"/>
              </a:spcBef>
              <a:spcAft>
                <a:spcPct val="0"/>
              </a:spcAft>
              <a:defRPr>
                <a:solidFill>
                  <a:schemeClr val="tx1"/>
                </a:solidFill>
                <a:latin typeface="Calibri" pitchFamily="34" charset="0"/>
                <a:cs typeface="Arial" charset="0"/>
              </a:defRPr>
            </a:lvl6pPr>
            <a:lvl7pPr marL="2971800" indent="-228600" defTabSz="909638" eaLnBrk="0" fontAlgn="base" hangingPunct="0">
              <a:spcBef>
                <a:spcPct val="0"/>
              </a:spcBef>
              <a:spcAft>
                <a:spcPct val="0"/>
              </a:spcAft>
              <a:defRPr>
                <a:solidFill>
                  <a:schemeClr val="tx1"/>
                </a:solidFill>
                <a:latin typeface="Calibri" pitchFamily="34" charset="0"/>
                <a:cs typeface="Arial" charset="0"/>
              </a:defRPr>
            </a:lvl7pPr>
            <a:lvl8pPr marL="3429000" indent="-228600" defTabSz="909638" eaLnBrk="0" fontAlgn="base" hangingPunct="0">
              <a:spcBef>
                <a:spcPct val="0"/>
              </a:spcBef>
              <a:spcAft>
                <a:spcPct val="0"/>
              </a:spcAft>
              <a:defRPr>
                <a:solidFill>
                  <a:schemeClr val="tx1"/>
                </a:solidFill>
                <a:latin typeface="Calibri" pitchFamily="34" charset="0"/>
                <a:cs typeface="Arial" charset="0"/>
              </a:defRPr>
            </a:lvl8pPr>
            <a:lvl9pPr marL="3886200" indent="-228600" defTabSz="909638"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fld id="{F77EC3D2-2FCB-4146-9F5E-89C8BC325756}" type="slidenum">
              <a:rPr lang="en-US" sz="1000" b="1"/>
              <a:pPr algn="r" eaLnBrk="1" hangingPunct="1">
                <a:spcBef>
                  <a:spcPct val="50000"/>
                </a:spcBef>
              </a:pPr>
              <a:t>14</a:t>
            </a:fld>
            <a:endParaRPr lang="en-US" sz="1000" b="1"/>
          </a:p>
        </p:txBody>
      </p:sp>
      <p:sp>
        <p:nvSpPr>
          <p:cNvPr id="921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z="1000"/>
          </a:p>
        </p:txBody>
      </p:sp>
      <p:sp>
        <p:nvSpPr>
          <p:cNvPr id="106504" name="Date Placeholder 13"/>
          <p:cNvSpPr>
            <a:spLocks noGrp="1"/>
          </p:cNvSpPr>
          <p:nvPr>
            <p:ph type="dt" sz="quarter" idx="1"/>
          </p:nvPr>
        </p:nvSpPr>
        <p:spPr/>
        <p:txBody>
          <a:bodyPr/>
          <a:lstStyle/>
          <a:p>
            <a:pPr>
              <a:defRPr/>
            </a:pPr>
            <a:fld id="{0E74D07B-FBF9-45B6-BE86-02788AC16092}" type="datetime1">
              <a:rPr lang="en-US" smtClean="0"/>
              <a:t>12/13/2013</a:t>
            </a:fld>
            <a:endParaRPr lang="en-US" smtClean="0"/>
          </a:p>
        </p:txBody>
      </p:sp>
      <p:sp>
        <p:nvSpPr>
          <p:cNvPr id="106505" name="Slide Number Placeholder 14"/>
          <p:cNvSpPr>
            <a:spLocks noGrp="1"/>
          </p:cNvSpPr>
          <p:nvPr>
            <p:ph type="sldNum" sz="quarter" idx="5"/>
          </p:nvPr>
        </p:nvSpPr>
        <p:spPr/>
        <p:txBody>
          <a:bodyPr/>
          <a:lstStyle/>
          <a:p>
            <a:pPr>
              <a:defRPr/>
            </a:pPr>
            <a:fld id="{08E9EF29-84E6-4F14-AB61-6BFD40B6062C}" type="slidenum">
              <a:rPr lang="en-US" smtClean="0">
                <a:latin typeface="Arial" pitchFamily="34" charset="0"/>
              </a:rPr>
              <a:pPr>
                <a:defRPr/>
              </a:pPr>
              <a:t>14</a:t>
            </a:fld>
            <a:endParaRPr lang="en-US" smtClean="0">
              <a:latin typeface="Arial" pitchFamily="34" charset="0"/>
            </a:endParaRPr>
          </a:p>
        </p:txBody>
      </p:sp>
      <p:sp>
        <p:nvSpPr>
          <p:cNvPr id="106506" name="Header Placeholder 15"/>
          <p:cNvSpPr>
            <a:spLocks noGrp="1"/>
          </p:cNvSpPr>
          <p:nvPr>
            <p:ph type="hdr" sz="quarter"/>
          </p:nvPr>
        </p:nvSpPr>
        <p:spPr/>
        <p:txBody>
          <a:bodyPr/>
          <a:lstStyle/>
          <a:p>
            <a:pPr>
              <a:defRPr/>
            </a:pPr>
            <a:r>
              <a:rPr lang="en-US" dirty="0" smtClean="0">
                <a:latin typeface="Arial" pitchFamily="34" charset="0"/>
              </a:rPr>
              <a:t>Module 4 – WinSLAMM Theory and Practice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2D92A41-D342-49DC-9F30-BEE46ECA7758}" type="datetime1">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915EB2-473E-4E64-85C6-934A52C4E12D}" type="slidenum">
              <a:rPr lang="en-US"/>
              <a:pPr>
                <a:defRPr/>
              </a:pPr>
              <a:t>‹#›</a:t>
            </a:fld>
            <a:endParaRPr lang="en-US"/>
          </a:p>
        </p:txBody>
      </p:sp>
    </p:spTree>
    <p:extLst>
      <p:ext uri="{BB962C8B-B14F-4D97-AF65-F5344CB8AC3E}">
        <p14:creationId xmlns:p14="http://schemas.microsoft.com/office/powerpoint/2010/main" val="3764184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FFB01E5-B1B3-4BAA-B5DE-5BCF3388DBB5}" type="datetime1">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7871F5-E461-4F90-B237-6EB4A8590860}" type="slidenum">
              <a:rPr lang="en-US"/>
              <a:pPr>
                <a:defRPr/>
              </a:pPr>
              <a:t>‹#›</a:t>
            </a:fld>
            <a:endParaRPr lang="en-US"/>
          </a:p>
        </p:txBody>
      </p:sp>
    </p:spTree>
    <p:extLst>
      <p:ext uri="{BB962C8B-B14F-4D97-AF65-F5344CB8AC3E}">
        <p14:creationId xmlns:p14="http://schemas.microsoft.com/office/powerpoint/2010/main" val="552463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73E81DB-762C-47AD-8676-E39A87BBF191}" type="datetime1">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4208F5-680D-433C-8DEB-6115AE74E12A}" type="slidenum">
              <a:rPr lang="en-US"/>
              <a:pPr>
                <a:defRPr/>
              </a:pPr>
              <a:t>‹#›</a:t>
            </a:fld>
            <a:endParaRPr lang="en-US"/>
          </a:p>
        </p:txBody>
      </p:sp>
    </p:spTree>
    <p:extLst>
      <p:ext uri="{BB962C8B-B14F-4D97-AF65-F5344CB8AC3E}">
        <p14:creationId xmlns:p14="http://schemas.microsoft.com/office/powerpoint/2010/main" val="13705290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pPr lvl="0"/>
            <a:endParaRPr lang="en-US" noProof="0" dirty="0" smtClean="0"/>
          </a:p>
        </p:txBody>
      </p:sp>
      <p:sp>
        <p:nvSpPr>
          <p:cNvPr id="5" name="Rectangle 1094"/>
          <p:cNvSpPr>
            <a:spLocks noGrp="1" noChangeArrowheads="1"/>
          </p:cNvSpPr>
          <p:nvPr>
            <p:ph type="ftr" sz="quarter" idx="10"/>
          </p:nvPr>
        </p:nvSpPr>
        <p:spPr/>
        <p:txBody>
          <a:bodyPr/>
          <a:lstStyle>
            <a:lvl1pPr>
              <a:defRPr/>
            </a:lvl1pPr>
          </a:lstStyle>
          <a:p>
            <a:pPr>
              <a:defRPr/>
            </a:pPr>
            <a:endParaRPr lang="en-US"/>
          </a:p>
        </p:txBody>
      </p:sp>
      <p:sp>
        <p:nvSpPr>
          <p:cNvPr id="6" name="Rectangle 1095"/>
          <p:cNvSpPr>
            <a:spLocks noGrp="1" noChangeArrowheads="1"/>
          </p:cNvSpPr>
          <p:nvPr>
            <p:ph type="sldNum" sz="quarter" idx="11"/>
          </p:nvPr>
        </p:nvSpPr>
        <p:spPr/>
        <p:txBody>
          <a:bodyPr/>
          <a:lstStyle>
            <a:lvl1pPr>
              <a:defRPr/>
            </a:lvl1pPr>
          </a:lstStyle>
          <a:p>
            <a:pPr>
              <a:defRPr/>
            </a:pPr>
            <a:fld id="{21FB53FC-B928-4FCF-8198-314F77417E1F}" type="slidenum">
              <a:rPr lang="en-US"/>
              <a:pPr>
                <a:defRPr/>
              </a:pPr>
              <a:t>‹#›</a:t>
            </a:fld>
            <a:endParaRPr lang="en-US" dirty="0"/>
          </a:p>
        </p:txBody>
      </p:sp>
    </p:spTree>
    <p:extLst>
      <p:ext uri="{BB962C8B-B14F-4D97-AF65-F5344CB8AC3E}">
        <p14:creationId xmlns:p14="http://schemas.microsoft.com/office/powerpoint/2010/main" val="875824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p:spPr>
        <p:txBody>
          <a:bodyPr/>
          <a:lstStyle/>
          <a:p>
            <a:pPr lvl="0"/>
            <a:endParaRPr lang="en-US" noProof="0" dirty="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94"/>
          <p:cNvSpPr>
            <a:spLocks noGrp="1" noChangeArrowheads="1"/>
          </p:cNvSpPr>
          <p:nvPr>
            <p:ph type="ftr" sz="quarter" idx="10"/>
          </p:nvPr>
        </p:nvSpPr>
        <p:spPr/>
        <p:txBody>
          <a:bodyPr/>
          <a:lstStyle>
            <a:lvl1pPr>
              <a:defRPr/>
            </a:lvl1pPr>
          </a:lstStyle>
          <a:p>
            <a:pPr>
              <a:defRPr/>
            </a:pPr>
            <a:endParaRPr lang="en-US"/>
          </a:p>
        </p:txBody>
      </p:sp>
      <p:sp>
        <p:nvSpPr>
          <p:cNvPr id="6" name="Rectangle 1095"/>
          <p:cNvSpPr>
            <a:spLocks noGrp="1" noChangeArrowheads="1"/>
          </p:cNvSpPr>
          <p:nvPr>
            <p:ph type="sldNum" sz="quarter" idx="11"/>
          </p:nvPr>
        </p:nvSpPr>
        <p:spPr/>
        <p:txBody>
          <a:bodyPr/>
          <a:lstStyle>
            <a:lvl1pPr>
              <a:defRPr/>
            </a:lvl1pPr>
          </a:lstStyle>
          <a:p>
            <a:pPr>
              <a:defRPr/>
            </a:pPr>
            <a:fld id="{03165DC8-6986-4FE1-BFA5-29D1144BABB5}" type="slidenum">
              <a:rPr lang="en-US"/>
              <a:pPr>
                <a:defRPr/>
              </a:pPr>
              <a:t>‹#›</a:t>
            </a:fld>
            <a:endParaRPr lang="en-US" dirty="0"/>
          </a:p>
        </p:txBody>
      </p:sp>
    </p:spTree>
    <p:extLst>
      <p:ext uri="{BB962C8B-B14F-4D97-AF65-F5344CB8AC3E}">
        <p14:creationId xmlns:p14="http://schemas.microsoft.com/office/powerpoint/2010/main" val="1620217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3A056604-E5CA-4A8D-AC14-C28189984B5E}" type="slidenum">
              <a:rPr lang="en-US"/>
              <a:pPr>
                <a:defRPr/>
              </a:pPr>
              <a:t>‹#›</a:t>
            </a:fld>
            <a:endParaRPr lang="en-US" dirty="0"/>
          </a:p>
        </p:txBody>
      </p:sp>
    </p:spTree>
    <p:extLst>
      <p:ext uri="{BB962C8B-B14F-4D97-AF65-F5344CB8AC3E}">
        <p14:creationId xmlns:p14="http://schemas.microsoft.com/office/powerpoint/2010/main" val="1081008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920F58FC-C82D-4154-B10C-C8986B8E236D}" type="slidenum">
              <a:rPr lang="en-US"/>
              <a:pPr>
                <a:defRPr/>
              </a:pPr>
              <a:t>‹#›</a:t>
            </a:fld>
            <a:endParaRPr lang="en-US" dirty="0"/>
          </a:p>
        </p:txBody>
      </p:sp>
    </p:spTree>
    <p:extLst>
      <p:ext uri="{BB962C8B-B14F-4D97-AF65-F5344CB8AC3E}">
        <p14:creationId xmlns:p14="http://schemas.microsoft.com/office/powerpoint/2010/main" val="1564361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5" name="Footer Placeholder 4"/>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73078C6C-6842-4189-B5B4-D72EB56C80CD}" type="slidenum">
              <a:rPr lang="en-US"/>
              <a:pPr>
                <a:defRPr/>
              </a:pPr>
              <a:t>‹#›</a:t>
            </a:fld>
            <a:endParaRPr lang="en-US" dirty="0"/>
          </a:p>
        </p:txBody>
      </p:sp>
    </p:spTree>
    <p:extLst>
      <p:ext uri="{BB962C8B-B14F-4D97-AF65-F5344CB8AC3E}">
        <p14:creationId xmlns:p14="http://schemas.microsoft.com/office/powerpoint/2010/main" val="3594105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6" name="Footer Placeholder 5"/>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50A3457E-E582-4F22-9B8E-77B2C9B7868D}" type="slidenum">
              <a:rPr lang="en-US"/>
              <a:pPr>
                <a:defRPr/>
              </a:pPr>
              <a:t>‹#›</a:t>
            </a:fld>
            <a:endParaRPr lang="en-US" dirty="0"/>
          </a:p>
        </p:txBody>
      </p:sp>
    </p:spTree>
    <p:extLst>
      <p:ext uri="{BB962C8B-B14F-4D97-AF65-F5344CB8AC3E}">
        <p14:creationId xmlns:p14="http://schemas.microsoft.com/office/powerpoint/2010/main" val="26701942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7" name="Date Placeholder 6"/>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8" name="Footer Placeholder 7"/>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00B5C65F-14D0-420A-BF23-FB3C9D33A4F9}" type="slidenum">
              <a:rPr lang="en-US"/>
              <a:pPr>
                <a:defRPr/>
              </a:pPr>
              <a:t>‹#›</a:t>
            </a:fld>
            <a:endParaRPr lang="en-US" dirty="0"/>
          </a:p>
        </p:txBody>
      </p:sp>
    </p:spTree>
    <p:extLst>
      <p:ext uri="{BB962C8B-B14F-4D97-AF65-F5344CB8AC3E}">
        <p14:creationId xmlns:p14="http://schemas.microsoft.com/office/powerpoint/2010/main" val="12235285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4" name="Footer Placeholder 3"/>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8F60B92B-D3C3-440B-BB23-8A09DE17E797}" type="slidenum">
              <a:rPr lang="en-US"/>
              <a:pPr>
                <a:defRPr/>
              </a:pPr>
              <a:t>‹#›</a:t>
            </a:fld>
            <a:endParaRPr lang="en-US" dirty="0"/>
          </a:p>
        </p:txBody>
      </p:sp>
    </p:spTree>
    <p:extLst>
      <p:ext uri="{BB962C8B-B14F-4D97-AF65-F5344CB8AC3E}">
        <p14:creationId xmlns:p14="http://schemas.microsoft.com/office/powerpoint/2010/main" val="3926756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1687DB-F213-4D3F-8F85-E2AF4E2C7254}" type="datetime1">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FBDA6B-6D57-41F2-92DA-BE3EDDD67AD1}" type="slidenum">
              <a:rPr lang="en-US"/>
              <a:pPr>
                <a:defRPr/>
              </a:pPr>
              <a:t>‹#›</a:t>
            </a:fld>
            <a:endParaRPr lang="en-US"/>
          </a:p>
        </p:txBody>
      </p:sp>
    </p:spTree>
    <p:extLst>
      <p:ext uri="{BB962C8B-B14F-4D97-AF65-F5344CB8AC3E}">
        <p14:creationId xmlns:p14="http://schemas.microsoft.com/office/powerpoint/2010/main" val="2364665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3" name="Footer Placeholder 2"/>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523FC7CC-0211-4DA8-8946-429A5118A089}" type="slidenum">
              <a:rPr lang="en-US"/>
              <a:pPr>
                <a:defRPr/>
              </a:pPr>
              <a:t>‹#›</a:t>
            </a:fld>
            <a:endParaRPr lang="en-US" dirty="0"/>
          </a:p>
        </p:txBody>
      </p:sp>
    </p:spTree>
    <p:extLst>
      <p:ext uri="{BB962C8B-B14F-4D97-AF65-F5344CB8AC3E}">
        <p14:creationId xmlns:p14="http://schemas.microsoft.com/office/powerpoint/2010/main" val="3965765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6" name="Footer Placeholder 5"/>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C5F19449-3D2D-4459-AF47-DB8CA95EA67A}" type="slidenum">
              <a:rPr lang="en-US"/>
              <a:pPr>
                <a:defRPr/>
              </a:pPr>
              <a:t>‹#›</a:t>
            </a:fld>
            <a:endParaRPr lang="en-US" dirty="0"/>
          </a:p>
        </p:txBody>
      </p:sp>
    </p:spTree>
    <p:extLst>
      <p:ext uri="{BB962C8B-B14F-4D97-AF65-F5344CB8AC3E}">
        <p14:creationId xmlns:p14="http://schemas.microsoft.com/office/powerpoint/2010/main" val="76867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6" name="Footer Placeholder 5"/>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CD311203-859B-49E0-A70C-BF2CA7228828}" type="slidenum">
              <a:rPr lang="en-US"/>
              <a:pPr>
                <a:defRPr/>
              </a:pPr>
              <a:t>‹#›</a:t>
            </a:fld>
            <a:endParaRPr lang="en-US"/>
          </a:p>
        </p:txBody>
      </p:sp>
    </p:spTree>
    <p:extLst>
      <p:ext uri="{BB962C8B-B14F-4D97-AF65-F5344CB8AC3E}">
        <p14:creationId xmlns:p14="http://schemas.microsoft.com/office/powerpoint/2010/main" val="24977839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5" name="Footer Placeholder 4"/>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FB09E4AA-769D-4F68-B3F4-C0267796BAC1}" type="slidenum">
              <a:rPr lang="en-US"/>
              <a:pPr>
                <a:defRPr/>
              </a:pPr>
              <a:t>‹#›</a:t>
            </a:fld>
            <a:endParaRPr lang="en-US"/>
          </a:p>
        </p:txBody>
      </p:sp>
    </p:spTree>
    <p:extLst>
      <p:ext uri="{BB962C8B-B14F-4D97-AF65-F5344CB8AC3E}">
        <p14:creationId xmlns:p14="http://schemas.microsoft.com/office/powerpoint/2010/main" val="27510624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5" name="Footer Placeholder 4"/>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D6B16237-AD01-4C49-8448-6826E72D42BD}" type="slidenum">
              <a:rPr lang="en-US"/>
              <a:pPr>
                <a:defRPr/>
              </a:pPr>
              <a:t>‹#›</a:t>
            </a:fld>
            <a:endParaRPr lang="en-US"/>
          </a:p>
        </p:txBody>
      </p:sp>
    </p:spTree>
    <p:extLst>
      <p:ext uri="{BB962C8B-B14F-4D97-AF65-F5344CB8AC3E}">
        <p14:creationId xmlns:p14="http://schemas.microsoft.com/office/powerpoint/2010/main" val="4144842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4" name="Footer Placeholder 3"/>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742431C5-45FC-483F-8C11-C12AE0EFF593}" type="slidenum">
              <a:rPr lang="en-US"/>
              <a:pPr>
                <a:defRPr/>
              </a:pPr>
              <a:t>‹#›</a:t>
            </a:fld>
            <a:endParaRPr lang="en-US" dirty="0"/>
          </a:p>
        </p:txBody>
      </p:sp>
    </p:spTree>
    <p:extLst>
      <p:ext uri="{BB962C8B-B14F-4D97-AF65-F5344CB8AC3E}">
        <p14:creationId xmlns:p14="http://schemas.microsoft.com/office/powerpoint/2010/main" val="9866990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Calibri" pitchFamily="34" charset="0"/>
                <a:cs typeface="Arial" charset="0"/>
              </a:defRPr>
            </a:lvl1pPr>
          </a:lstStyle>
          <a:p>
            <a:pPr>
              <a:defRPr/>
            </a:pPr>
            <a:r>
              <a:rPr lang="en-US"/>
              <a:t>YYYY-MM-DD</a:t>
            </a:r>
          </a:p>
        </p:txBody>
      </p:sp>
      <p:sp>
        <p:nvSpPr>
          <p:cNvPr id="4" name="Footer Placeholder 3"/>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184FD896-E8C5-4C06-AD4A-9CAA85D5FF7D}" type="slidenum">
              <a:rPr lang="en-US"/>
              <a:pPr>
                <a:defRPr/>
              </a:pPr>
              <a:t>‹#›</a:t>
            </a:fld>
            <a:endParaRPr lang="en-US" dirty="0"/>
          </a:p>
        </p:txBody>
      </p:sp>
    </p:spTree>
    <p:extLst>
      <p:ext uri="{BB962C8B-B14F-4D97-AF65-F5344CB8AC3E}">
        <p14:creationId xmlns:p14="http://schemas.microsoft.com/office/powerpoint/2010/main" val="3204887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E83F72A-874F-4C03-BA14-0AF702591DF5}" type="datetime1">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5C8519-D48E-4E8A-8094-A368FC0946B2}" type="slidenum">
              <a:rPr lang="en-US"/>
              <a:pPr>
                <a:defRPr/>
              </a:pPr>
              <a:t>‹#›</a:t>
            </a:fld>
            <a:endParaRPr lang="en-US"/>
          </a:p>
        </p:txBody>
      </p:sp>
    </p:spTree>
    <p:extLst>
      <p:ext uri="{BB962C8B-B14F-4D97-AF65-F5344CB8AC3E}">
        <p14:creationId xmlns:p14="http://schemas.microsoft.com/office/powerpoint/2010/main" val="3311063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C258016-4E19-4E72-AC74-7FEA07DA2E93}" type="datetime1">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3ECCBE9-BFEA-4261-ADAB-D85859384F79}" type="slidenum">
              <a:rPr lang="en-US"/>
              <a:pPr>
                <a:defRPr/>
              </a:pPr>
              <a:t>‹#›</a:t>
            </a:fld>
            <a:endParaRPr lang="en-US"/>
          </a:p>
        </p:txBody>
      </p:sp>
    </p:spTree>
    <p:extLst>
      <p:ext uri="{BB962C8B-B14F-4D97-AF65-F5344CB8AC3E}">
        <p14:creationId xmlns:p14="http://schemas.microsoft.com/office/powerpoint/2010/main" val="23308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C1C655B-7D12-492A-979A-A940EF26E81D}" type="datetime1">
              <a:rPr lang="en-US"/>
              <a:pPr>
                <a:defRPr/>
              </a:pPr>
              <a:t>12/13/2013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80F99A5-28E5-4926-9C5D-2AB2AEA6C981}" type="slidenum">
              <a:rPr lang="en-US"/>
              <a:pPr>
                <a:defRPr/>
              </a:pPr>
              <a:t>‹#›</a:t>
            </a:fld>
            <a:endParaRPr lang="en-US"/>
          </a:p>
        </p:txBody>
      </p:sp>
    </p:spTree>
    <p:extLst>
      <p:ext uri="{BB962C8B-B14F-4D97-AF65-F5344CB8AC3E}">
        <p14:creationId xmlns:p14="http://schemas.microsoft.com/office/powerpoint/2010/main" val="1892174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A8FB3B-D68A-4660-BCD0-036FDBA79DFD}" type="datetime1">
              <a:rPr lang="en-US"/>
              <a:pPr>
                <a:defRPr/>
              </a:pPr>
              <a:t>12/13/2013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59934F9-37B7-46CF-A461-8857C4FF4C8F}" type="slidenum">
              <a:rPr lang="en-US"/>
              <a:pPr>
                <a:defRPr/>
              </a:pPr>
              <a:t>‹#›</a:t>
            </a:fld>
            <a:endParaRPr lang="en-US"/>
          </a:p>
        </p:txBody>
      </p:sp>
    </p:spTree>
    <p:extLst>
      <p:ext uri="{BB962C8B-B14F-4D97-AF65-F5344CB8AC3E}">
        <p14:creationId xmlns:p14="http://schemas.microsoft.com/office/powerpoint/2010/main" val="626301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328D8D7-9A35-4845-A12D-4E5E0846F628}" type="datetime1">
              <a:rPr lang="en-US"/>
              <a:pPr>
                <a:defRPr/>
              </a:pPr>
              <a:t>12/13/2013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235F3ED-3DB3-40F4-8168-E5DA9ED0CDFA}" type="slidenum">
              <a:rPr lang="en-US"/>
              <a:pPr>
                <a:defRPr/>
              </a:pPr>
              <a:t>‹#›</a:t>
            </a:fld>
            <a:endParaRPr lang="en-US"/>
          </a:p>
        </p:txBody>
      </p:sp>
    </p:spTree>
    <p:extLst>
      <p:ext uri="{BB962C8B-B14F-4D97-AF65-F5344CB8AC3E}">
        <p14:creationId xmlns:p14="http://schemas.microsoft.com/office/powerpoint/2010/main" val="931789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4F7F674-821B-45B9-AD3F-B388EC904D9F}" type="datetime1">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5CB8695-1B09-4EDF-BFC4-A3AF0B5D36E8}" type="slidenum">
              <a:rPr lang="en-US"/>
              <a:pPr>
                <a:defRPr/>
              </a:pPr>
              <a:t>‹#›</a:t>
            </a:fld>
            <a:endParaRPr lang="en-US"/>
          </a:p>
        </p:txBody>
      </p:sp>
    </p:spTree>
    <p:extLst>
      <p:ext uri="{BB962C8B-B14F-4D97-AF65-F5344CB8AC3E}">
        <p14:creationId xmlns:p14="http://schemas.microsoft.com/office/powerpoint/2010/main" val="2864108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0C7D420-BAD9-4D31-A0F5-F81B08CABE56}" type="datetime1">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FEB83B6-8B23-4AFC-BA4F-C24597489C81}" type="slidenum">
              <a:rPr lang="en-US"/>
              <a:pPr>
                <a:defRPr/>
              </a:pPr>
              <a:t>‹#›</a:t>
            </a:fld>
            <a:endParaRPr lang="en-US"/>
          </a:p>
        </p:txBody>
      </p:sp>
    </p:spTree>
    <p:extLst>
      <p:ext uri="{BB962C8B-B14F-4D97-AF65-F5344CB8AC3E}">
        <p14:creationId xmlns:p14="http://schemas.microsoft.com/office/powerpoint/2010/main" val="2910614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DDDAB91-39C9-460E-B015-831BE39D2502}" type="datetime1">
              <a:rPr lang="en-US"/>
              <a:pPr>
                <a:defRPr/>
              </a:pPr>
              <a:t>12/13/2013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AEFD967-45F7-471C-A0EF-5C96C1F3041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8"/>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607425" y="6172200"/>
            <a:ext cx="3841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r>
              <a:rPr lang="en-US"/>
              <a:t>YYYY-MM-DD</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prstClr val="black">
                    <a:tint val="75000"/>
                  </a:prstClr>
                </a:solidFill>
                <a:latin typeface="Calibri"/>
                <a:cs typeface="+mn-cs"/>
              </a:defRPr>
            </a:lvl1pPr>
          </a:lstStyle>
          <a:p>
            <a:pPr>
              <a:defRPr/>
            </a:pPr>
            <a:r>
              <a:rPr lang="en-US"/>
              <a:t>Course or Event Title</a:t>
            </a:r>
          </a:p>
        </p:txBody>
      </p:sp>
      <p:sp>
        <p:nvSpPr>
          <p:cNvPr id="6" name="Slide Number Placeholder 5"/>
          <p:cNvSpPr>
            <a:spLocks noGrp="1"/>
          </p:cNvSpPr>
          <p:nvPr>
            <p:ph type="sldNum" sz="quarter" idx="4"/>
          </p:nvPr>
        </p:nvSpPr>
        <p:spPr>
          <a:xfrm>
            <a:off x="6553200" y="6356350"/>
            <a:ext cx="1752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Calibri"/>
                <a:cs typeface="+mn-cs"/>
              </a:defRPr>
            </a:lvl1pPr>
          </a:lstStyle>
          <a:p>
            <a:pPr>
              <a:defRPr/>
            </a:pPr>
            <a:fld id="{471BBD2B-0073-4D6C-8A53-6823E9FD0EE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 id="2147483880" r:id="rId13"/>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0.emf"/></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4.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3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657936" y="2514600"/>
            <a:ext cx="7772400" cy="1470025"/>
          </a:xfrm>
        </p:spPr>
        <p:txBody>
          <a:bodyPr/>
          <a:lstStyle/>
          <a:p>
            <a:r>
              <a:rPr lang="en-US" b="1" dirty="0" smtClean="0"/>
              <a:t>WinSLAMM v 10</a:t>
            </a:r>
            <a:br>
              <a:rPr lang="en-US" b="1" dirty="0" smtClean="0"/>
            </a:br>
            <a:r>
              <a:rPr lang="en-US" b="1" dirty="0" smtClean="0"/>
              <a:t>Theory and Practice</a:t>
            </a:r>
            <a:endParaRPr lang="en-US" b="1" dirty="0"/>
          </a:p>
        </p:txBody>
      </p:sp>
      <p:sp>
        <p:nvSpPr>
          <p:cNvPr id="4" name="Slide Number Placeholder 3"/>
          <p:cNvSpPr>
            <a:spLocks noGrp="1"/>
          </p:cNvSpPr>
          <p:nvPr>
            <p:ph type="sldNum" sz="quarter" idx="12"/>
          </p:nvPr>
        </p:nvSpPr>
        <p:spPr/>
        <p:txBody>
          <a:bodyPr/>
          <a:lstStyle/>
          <a:p>
            <a:pPr>
              <a:defRPr/>
            </a:pPr>
            <a:fld id="{920F58FC-C82D-4154-B10C-C8986B8E236D}" type="slidenum">
              <a:rPr lang="en-US" smtClean="0"/>
              <a:pPr>
                <a:defRPr/>
              </a:pPr>
              <a:t>1</a:t>
            </a:fld>
            <a:endParaRPr lang="en-US" dirty="0"/>
          </a:p>
        </p:txBody>
      </p:sp>
      <p:pic>
        <p:nvPicPr>
          <p:cNvPr id="6"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28950" y="381000"/>
            <a:ext cx="3086100" cy="162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8"/>
          <p:cNvSpPr txBox="1">
            <a:spLocks noChangeArrowheads="1"/>
          </p:cNvSpPr>
          <p:nvPr/>
        </p:nvSpPr>
        <p:spPr bwMode="auto">
          <a:xfrm>
            <a:off x="723900" y="4725988"/>
            <a:ext cx="7696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pitchFamily="34" charset="0"/>
              </a:defRPr>
            </a:lvl1pPr>
            <a:lvl2pPr marL="742950" indent="-285750" eaLnBrk="0" hangingPunct="0">
              <a:defRPr sz="4800">
                <a:solidFill>
                  <a:schemeClr val="tx1"/>
                </a:solidFill>
                <a:latin typeface="Arial" pitchFamily="34" charset="0"/>
              </a:defRPr>
            </a:lvl2pPr>
            <a:lvl3pPr marL="1143000" indent="-228600" eaLnBrk="0" hangingPunct="0">
              <a:defRPr sz="4800">
                <a:solidFill>
                  <a:schemeClr val="tx1"/>
                </a:solidFill>
                <a:latin typeface="Arial" pitchFamily="34" charset="0"/>
              </a:defRPr>
            </a:lvl3pPr>
            <a:lvl4pPr marL="1600200" indent="-228600" eaLnBrk="0" hangingPunct="0">
              <a:defRPr sz="4800">
                <a:solidFill>
                  <a:schemeClr val="tx1"/>
                </a:solidFill>
                <a:latin typeface="Arial" pitchFamily="34" charset="0"/>
              </a:defRPr>
            </a:lvl4pPr>
            <a:lvl5pPr marL="2057400" indent="-228600" eaLnBrk="0" hangingPunct="0">
              <a:defRPr sz="4800">
                <a:solidFill>
                  <a:schemeClr val="tx1"/>
                </a:solidFill>
                <a:latin typeface="Arial" pitchFamily="34" charset="0"/>
              </a:defRPr>
            </a:lvl5pPr>
            <a:lvl6pPr marL="2514600" indent="-228600" eaLnBrk="0" fontAlgn="base" hangingPunct="0">
              <a:spcBef>
                <a:spcPct val="0"/>
              </a:spcBef>
              <a:spcAft>
                <a:spcPct val="0"/>
              </a:spcAft>
              <a:defRPr sz="4800">
                <a:solidFill>
                  <a:schemeClr val="tx1"/>
                </a:solidFill>
                <a:latin typeface="Arial" pitchFamily="34" charset="0"/>
              </a:defRPr>
            </a:lvl6pPr>
            <a:lvl7pPr marL="2971800" indent="-228600" eaLnBrk="0" fontAlgn="base" hangingPunct="0">
              <a:spcBef>
                <a:spcPct val="0"/>
              </a:spcBef>
              <a:spcAft>
                <a:spcPct val="0"/>
              </a:spcAft>
              <a:defRPr sz="4800">
                <a:solidFill>
                  <a:schemeClr val="tx1"/>
                </a:solidFill>
                <a:latin typeface="Arial" pitchFamily="34" charset="0"/>
              </a:defRPr>
            </a:lvl7pPr>
            <a:lvl8pPr marL="3429000" indent="-228600" eaLnBrk="0" fontAlgn="base" hangingPunct="0">
              <a:spcBef>
                <a:spcPct val="0"/>
              </a:spcBef>
              <a:spcAft>
                <a:spcPct val="0"/>
              </a:spcAft>
              <a:defRPr sz="4800">
                <a:solidFill>
                  <a:schemeClr val="tx1"/>
                </a:solidFill>
                <a:latin typeface="Arial" pitchFamily="34" charset="0"/>
              </a:defRPr>
            </a:lvl8pPr>
            <a:lvl9pPr marL="3886200" indent="-228600" eaLnBrk="0" fontAlgn="base" hangingPunct="0">
              <a:spcBef>
                <a:spcPct val="0"/>
              </a:spcBef>
              <a:spcAft>
                <a:spcPct val="0"/>
              </a:spcAft>
              <a:defRPr sz="4800">
                <a:solidFill>
                  <a:schemeClr val="tx1"/>
                </a:solidFill>
                <a:latin typeface="Arial" pitchFamily="34" charset="0"/>
              </a:defRPr>
            </a:lvl9pPr>
          </a:lstStyle>
          <a:p>
            <a:pPr algn="ctr" eaLnBrk="1" hangingPunct="1"/>
            <a:r>
              <a:rPr lang="en-US" altLang="en-US" sz="2000" dirty="0">
                <a:latin typeface="Calibri" pitchFamily="34" charset="0"/>
                <a:ea typeface="Calibri" pitchFamily="34" charset="0"/>
                <a:cs typeface="Calibri" pitchFamily="34" charset="0"/>
              </a:rPr>
              <a:t>Using WinSLAMM v10 to Meet Urban Stormwater Management Goals</a:t>
            </a:r>
            <a:endParaRPr lang="en-US" altLang="en-US" sz="2000" dirty="0"/>
          </a:p>
        </p:txBody>
      </p:sp>
    </p:spTree>
    <p:extLst>
      <p:ext uri="{BB962C8B-B14F-4D97-AF65-F5344CB8AC3E}">
        <p14:creationId xmlns:p14="http://schemas.microsoft.com/office/powerpoint/2010/main" val="1664724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01625"/>
            <a:ext cx="8229600" cy="612775"/>
          </a:xfrm>
        </p:spPr>
        <p:txBody>
          <a:bodyPr/>
          <a:lstStyle/>
          <a:p>
            <a:pPr eaLnBrk="1" hangingPunct="1"/>
            <a:r>
              <a:rPr lang="en-US" altLang="en-US" sz="4000" b="1" smtClean="0"/>
              <a:t>Model Applications</a:t>
            </a:r>
          </a:p>
        </p:txBody>
      </p:sp>
      <p:sp>
        <p:nvSpPr>
          <p:cNvPr id="21507" name="Rectangle 3"/>
          <p:cNvSpPr>
            <a:spLocks noChangeArrowheads="1"/>
          </p:cNvSpPr>
          <p:nvPr/>
        </p:nvSpPr>
        <p:spPr bwMode="auto">
          <a:xfrm>
            <a:off x="457200" y="1828800"/>
            <a:ext cx="82296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Clr>
                <a:schemeClr val="hlink"/>
              </a:buClr>
              <a:buSzPct val="80000"/>
              <a:buFont typeface="Wingdings" pitchFamily="2" charset="2"/>
              <a:buNone/>
            </a:pPr>
            <a:r>
              <a:rPr lang="en-US" altLang="en-US" sz="3200"/>
              <a:t>Model Can Be Applied on Multiple Levels –</a:t>
            </a:r>
          </a:p>
          <a:p>
            <a:pPr eaLnBrk="1" hangingPunct="1">
              <a:spcBef>
                <a:spcPct val="20000"/>
              </a:spcBef>
              <a:buClr>
                <a:schemeClr val="hlink"/>
              </a:buClr>
              <a:buSzPct val="80000"/>
              <a:buFont typeface="Wingdings" pitchFamily="2" charset="2"/>
              <a:buNone/>
            </a:pPr>
            <a:endParaRPr lang="en-US" altLang="en-US" sz="1200"/>
          </a:p>
          <a:p>
            <a:pPr lvl="1" eaLnBrk="1" hangingPunct="1">
              <a:spcBef>
                <a:spcPct val="20000"/>
              </a:spcBef>
              <a:buClr>
                <a:schemeClr val="tx2"/>
              </a:buClr>
              <a:buSzPct val="50000"/>
              <a:buFont typeface="Wingdings" pitchFamily="2" charset="2"/>
              <a:buChar char="l"/>
            </a:pPr>
            <a:r>
              <a:rPr lang="en-US" altLang="en-US" sz="3200"/>
              <a:t>Large Scale, City-wide Analysis</a:t>
            </a:r>
          </a:p>
          <a:p>
            <a:pPr lvl="1" eaLnBrk="1" hangingPunct="1">
              <a:spcBef>
                <a:spcPct val="20000"/>
              </a:spcBef>
              <a:buClr>
                <a:schemeClr val="tx2"/>
              </a:buClr>
              <a:buSzPct val="50000"/>
              <a:buFont typeface="Wingdings" pitchFamily="2" charset="2"/>
              <a:buChar char="l"/>
            </a:pPr>
            <a:r>
              <a:rPr lang="en-US" altLang="en-US" sz="3200"/>
              <a:t>Site Development Analysis </a:t>
            </a:r>
            <a:r>
              <a:rPr lang="en-US" altLang="en-US" sz="2800"/>
              <a:t>(</a:t>
            </a:r>
            <a:r>
              <a:rPr lang="en-US" altLang="en-US" sz="2400"/>
              <a:t>Apartment Complex, Shopping Center, Hospital Complex, Residential Development)</a:t>
            </a:r>
            <a:endParaRPr lang="en-US" altLang="en-US" sz="2800"/>
          </a:p>
          <a:p>
            <a:pPr lvl="1" eaLnBrk="1" hangingPunct="1">
              <a:spcBef>
                <a:spcPct val="20000"/>
              </a:spcBef>
              <a:buClr>
                <a:schemeClr val="tx2"/>
              </a:buClr>
              <a:buSzPct val="50000"/>
              <a:buFont typeface="Wingdings" pitchFamily="2" charset="2"/>
              <a:buChar char="l"/>
            </a:pPr>
            <a:r>
              <a:rPr lang="en-US" altLang="en-US" sz="3200"/>
              <a:t>Analysis of Single Practice</a:t>
            </a:r>
          </a:p>
        </p:txBody>
      </p:sp>
    </p:spTree>
    <p:extLst>
      <p:ext uri="{BB962C8B-B14F-4D97-AF65-F5344CB8AC3E}">
        <p14:creationId xmlns:p14="http://schemas.microsoft.com/office/powerpoint/2010/main" val="246311130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457200" y="301625"/>
            <a:ext cx="8229600" cy="612775"/>
          </a:xfrm>
        </p:spPr>
        <p:txBody>
          <a:bodyPr/>
          <a:lstStyle/>
          <a:p>
            <a:pPr eaLnBrk="1" hangingPunct="1"/>
            <a:r>
              <a:rPr lang="en-US" altLang="en-US" sz="4000" b="1" smtClean="0"/>
              <a:t>Model Applications</a:t>
            </a:r>
          </a:p>
        </p:txBody>
      </p:sp>
      <p:sp>
        <p:nvSpPr>
          <p:cNvPr id="22531" name="Rectangle 4"/>
          <p:cNvSpPr>
            <a:spLocks noChangeArrowheads="1"/>
          </p:cNvSpPr>
          <p:nvPr/>
        </p:nvSpPr>
        <p:spPr bwMode="auto">
          <a:xfrm>
            <a:off x="457200" y="9906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buClr>
                <a:schemeClr val="hlink"/>
              </a:buClr>
              <a:buSzPct val="80000"/>
              <a:buFont typeface="Wingdings" pitchFamily="2" charset="2"/>
              <a:buNone/>
            </a:pPr>
            <a:r>
              <a:rPr lang="en-US" altLang="en-US" sz="3200" b="1"/>
              <a:t>Large Scale, City-wide Analysis</a:t>
            </a:r>
          </a:p>
        </p:txBody>
      </p:sp>
      <p:sp>
        <p:nvSpPr>
          <p:cNvPr id="22532" name="Rectangle 5"/>
          <p:cNvSpPr>
            <a:spLocks noChangeArrowheads="1"/>
          </p:cNvSpPr>
          <p:nvPr/>
        </p:nvSpPr>
        <p:spPr bwMode="auto">
          <a:xfrm>
            <a:off x="457200" y="1752600"/>
            <a:ext cx="8229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Clr>
                <a:schemeClr val="hlink"/>
              </a:buClr>
              <a:buSzPct val="80000"/>
              <a:buFont typeface="Wingdings" pitchFamily="2" charset="2"/>
              <a:buNone/>
            </a:pPr>
            <a:r>
              <a:rPr lang="en-US" altLang="en-US" sz="3200"/>
              <a:t>Analysis Procedure - </a:t>
            </a:r>
            <a:endParaRPr lang="en-US" altLang="en-US" sz="1200"/>
          </a:p>
          <a:p>
            <a:pPr lvl="1" eaLnBrk="1" hangingPunct="1">
              <a:spcBef>
                <a:spcPct val="20000"/>
              </a:spcBef>
              <a:buClr>
                <a:schemeClr val="tx2"/>
              </a:buClr>
              <a:buSzPct val="50000"/>
              <a:buFont typeface="Wingdings" pitchFamily="2" charset="2"/>
              <a:buChar char="l"/>
            </a:pPr>
            <a:r>
              <a:rPr lang="en-US" altLang="en-US" sz="3200"/>
              <a:t>Inventory drainage basins and land uses</a:t>
            </a:r>
          </a:p>
          <a:p>
            <a:pPr lvl="1" eaLnBrk="1" hangingPunct="1">
              <a:spcBef>
                <a:spcPct val="20000"/>
              </a:spcBef>
              <a:buClr>
                <a:schemeClr val="tx2"/>
              </a:buClr>
              <a:buSzPct val="50000"/>
              <a:buFont typeface="Wingdings" pitchFamily="2" charset="2"/>
              <a:buChar char="l"/>
            </a:pPr>
            <a:r>
              <a:rPr lang="en-US" altLang="en-US" sz="3200"/>
              <a:t>Evaluate existing pollutant loads and runoff volumes (base condition).</a:t>
            </a:r>
          </a:p>
          <a:p>
            <a:pPr lvl="1" eaLnBrk="1" hangingPunct="1">
              <a:spcBef>
                <a:spcPct val="20000"/>
              </a:spcBef>
              <a:buClr>
                <a:schemeClr val="tx2"/>
              </a:buClr>
              <a:buSzPct val="50000"/>
              <a:buFont typeface="Wingdings" pitchFamily="2" charset="2"/>
              <a:buChar char="l"/>
            </a:pPr>
            <a:r>
              <a:rPr lang="en-US" altLang="en-US" sz="3200"/>
              <a:t>Adjust base condition with existing stormwater control practices.</a:t>
            </a:r>
          </a:p>
          <a:p>
            <a:pPr lvl="1" eaLnBrk="1" hangingPunct="1">
              <a:spcBef>
                <a:spcPct val="20000"/>
              </a:spcBef>
              <a:buClr>
                <a:schemeClr val="tx2"/>
              </a:buClr>
              <a:buSzPct val="50000"/>
              <a:buFont typeface="Wingdings" pitchFamily="2" charset="2"/>
              <a:buChar char="l"/>
            </a:pPr>
            <a:r>
              <a:rPr lang="en-US" altLang="en-US" sz="3200"/>
              <a:t>Evaluate additional practices to cost-effectively achieve pollutant reduction goals.</a:t>
            </a:r>
          </a:p>
        </p:txBody>
      </p:sp>
    </p:spTree>
    <p:extLst>
      <p:ext uri="{BB962C8B-B14F-4D97-AF65-F5344CB8AC3E}">
        <p14:creationId xmlns:p14="http://schemas.microsoft.com/office/powerpoint/2010/main" val="72103145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2CC7A97-4CEE-466C-871C-B68CE3964B71}" type="slidenum">
              <a:rPr lang="en-US" smtClean="0"/>
              <a:pPr>
                <a:defRPr/>
              </a:pPr>
              <a:t>12</a:t>
            </a:fld>
            <a:endParaRPr lang="en-US"/>
          </a:p>
        </p:txBody>
      </p:sp>
      <p:sp>
        <p:nvSpPr>
          <p:cNvPr id="7" name="Rectangle 2"/>
          <p:cNvSpPr txBox="1">
            <a:spLocks noChangeArrowheads="1"/>
          </p:cNvSpPr>
          <p:nvPr/>
        </p:nvSpPr>
        <p:spPr bwMode="auto">
          <a:xfrm>
            <a:off x="533400" y="0"/>
            <a:ext cx="82296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j-lt"/>
                <a:ea typeface="+mj-ea"/>
                <a:cs typeface="+mj-cs"/>
              </a:rPr>
              <a:t>Model Applications</a:t>
            </a:r>
          </a:p>
        </p:txBody>
      </p:sp>
      <p:sp>
        <p:nvSpPr>
          <p:cNvPr id="8" name="Rectangle 5"/>
          <p:cNvSpPr>
            <a:spLocks noChangeArrowheads="1"/>
          </p:cNvSpPr>
          <p:nvPr/>
        </p:nvSpPr>
        <p:spPr bwMode="auto">
          <a:xfrm>
            <a:off x="381000" y="4572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buClr>
                <a:schemeClr val="hlink"/>
              </a:buClr>
              <a:buSzPct val="80000"/>
              <a:buFont typeface="Wingdings" pitchFamily="2" charset="2"/>
              <a:buNone/>
            </a:pPr>
            <a:r>
              <a:rPr lang="en-US" sz="3200" dirty="0"/>
              <a:t>Large Scale, </a:t>
            </a:r>
            <a:r>
              <a:rPr lang="en-US" sz="3200" dirty="0" smtClean="0"/>
              <a:t>Regional </a:t>
            </a:r>
            <a:r>
              <a:rPr lang="en-US" sz="3200" dirty="0"/>
              <a:t>Analysis</a:t>
            </a:r>
          </a:p>
        </p:txBody>
      </p:sp>
      <p:pic>
        <p:nvPicPr>
          <p:cNvPr id="9" name="Picture 8" descr="Figure 3-2 Base Loads.jpg"/>
          <p:cNvPicPr>
            <a:picLocks noChangeAspect="1"/>
          </p:cNvPicPr>
          <p:nvPr/>
        </p:nvPicPr>
        <p:blipFill>
          <a:blip r:embed="rId3" cstate="screen"/>
          <a:srcRect/>
          <a:stretch>
            <a:fillRect/>
          </a:stretch>
        </p:blipFill>
        <p:spPr>
          <a:xfrm>
            <a:off x="838200" y="1066800"/>
            <a:ext cx="7576196" cy="5641848"/>
          </a:xfrm>
          <a:prstGeom prst="rect">
            <a:avLst/>
          </a:prstGeom>
          <a:ln>
            <a:noFill/>
          </a:ln>
          <a:effectLst>
            <a:outerShdw blurRad="292100" dist="139700" dir="2700000" algn="tl" rotWithShape="0">
              <a:srgbClr val="333333">
                <a:alpha val="65000"/>
              </a:srgbClr>
            </a:outerShdw>
          </a:effectLst>
        </p:spPr>
      </p:pic>
      <p:sp>
        <p:nvSpPr>
          <p:cNvPr id="10" name="Text Box 6"/>
          <p:cNvSpPr txBox="1">
            <a:spLocks noChangeArrowheads="1"/>
          </p:cNvSpPr>
          <p:nvPr/>
        </p:nvSpPr>
        <p:spPr bwMode="auto">
          <a:xfrm>
            <a:off x="6248400" y="5562600"/>
            <a:ext cx="2819400" cy="1200329"/>
          </a:xfrm>
          <a:prstGeom prst="rect">
            <a:avLst/>
          </a:prstGeom>
          <a:solidFill>
            <a:schemeClr val="bg1"/>
          </a:solidFill>
          <a:ln>
            <a:solidFill>
              <a:schemeClr val="tx1"/>
            </a:solidFill>
          </a:ln>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sz="2400" dirty="0" smtClean="0"/>
              <a:t>Pollution Load without Stormwater Control Measures</a:t>
            </a:r>
          </a:p>
        </p:txBody>
      </p:sp>
      <p:sp>
        <p:nvSpPr>
          <p:cNvPr id="11" name="TextBox 10"/>
          <p:cNvSpPr txBox="1"/>
          <p:nvPr/>
        </p:nvSpPr>
        <p:spPr>
          <a:xfrm>
            <a:off x="228600" y="3429000"/>
            <a:ext cx="2743199" cy="369332"/>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More Red – More Pollution</a:t>
            </a:r>
            <a:endParaRPr lang="en-US" dirty="0"/>
          </a:p>
        </p:txBody>
      </p:sp>
      <p:cxnSp>
        <p:nvCxnSpPr>
          <p:cNvPr id="12" name="Straight Arrow Connector 11"/>
          <p:cNvCxnSpPr/>
          <p:nvPr/>
        </p:nvCxnSpPr>
        <p:spPr>
          <a:xfrm>
            <a:off x="2133600" y="3810000"/>
            <a:ext cx="457200" cy="6858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867400" y="4038600"/>
            <a:ext cx="2819400" cy="369332"/>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More Green – Less Pollution</a:t>
            </a:r>
            <a:endParaRPr lang="en-US" dirty="0"/>
          </a:p>
        </p:txBody>
      </p:sp>
      <p:cxnSp>
        <p:nvCxnSpPr>
          <p:cNvPr id="16" name="Straight Arrow Connector 15"/>
          <p:cNvCxnSpPr/>
          <p:nvPr/>
        </p:nvCxnSpPr>
        <p:spPr>
          <a:xfrm flipH="1">
            <a:off x="6019800" y="4419600"/>
            <a:ext cx="609600"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464254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2CC7A97-4CEE-466C-871C-B68CE3964B71}" type="slidenum">
              <a:rPr lang="en-US" smtClean="0"/>
              <a:pPr>
                <a:defRPr/>
              </a:pPr>
              <a:t>13</a:t>
            </a:fld>
            <a:endParaRPr lang="en-US"/>
          </a:p>
        </p:txBody>
      </p:sp>
      <p:sp>
        <p:nvSpPr>
          <p:cNvPr id="7" name="Rectangle 2"/>
          <p:cNvSpPr txBox="1">
            <a:spLocks noChangeArrowheads="1"/>
          </p:cNvSpPr>
          <p:nvPr/>
        </p:nvSpPr>
        <p:spPr bwMode="auto">
          <a:xfrm>
            <a:off x="533400" y="0"/>
            <a:ext cx="82296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j-lt"/>
                <a:ea typeface="+mj-ea"/>
                <a:cs typeface="+mj-cs"/>
              </a:rPr>
              <a:t>Model Applications</a:t>
            </a:r>
          </a:p>
        </p:txBody>
      </p:sp>
      <p:sp>
        <p:nvSpPr>
          <p:cNvPr id="8" name="Rectangle 5"/>
          <p:cNvSpPr>
            <a:spLocks noChangeArrowheads="1"/>
          </p:cNvSpPr>
          <p:nvPr/>
        </p:nvSpPr>
        <p:spPr bwMode="auto">
          <a:xfrm>
            <a:off x="381000" y="4572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buClr>
                <a:schemeClr val="hlink"/>
              </a:buClr>
              <a:buSzPct val="80000"/>
              <a:buFont typeface="Wingdings" pitchFamily="2" charset="2"/>
              <a:buNone/>
            </a:pPr>
            <a:r>
              <a:rPr lang="en-US" sz="3200" dirty="0"/>
              <a:t>Large Scale, </a:t>
            </a:r>
            <a:r>
              <a:rPr lang="en-US" sz="3200" dirty="0" smtClean="0"/>
              <a:t>Regional </a:t>
            </a:r>
            <a:r>
              <a:rPr lang="en-US" sz="3200" dirty="0"/>
              <a:t>Analysis</a:t>
            </a:r>
          </a:p>
        </p:txBody>
      </p:sp>
      <p:pic>
        <p:nvPicPr>
          <p:cNvPr id="9" name="Picture 8" descr="Figure 3-8 All BMPs.jpg"/>
          <p:cNvPicPr>
            <a:picLocks noChangeAspect="1"/>
          </p:cNvPicPr>
          <p:nvPr/>
        </p:nvPicPr>
        <p:blipFill>
          <a:blip r:embed="rId3" cstate="screen"/>
          <a:srcRect/>
          <a:stretch>
            <a:fillRect/>
          </a:stretch>
        </p:blipFill>
        <p:spPr>
          <a:xfrm>
            <a:off x="838200" y="1066800"/>
            <a:ext cx="7469489" cy="5641848"/>
          </a:xfrm>
          <a:prstGeom prst="rect">
            <a:avLst/>
          </a:prstGeom>
          <a:ln>
            <a:noFill/>
          </a:ln>
          <a:effectLst>
            <a:outerShdw blurRad="292100" dist="139700" dir="2700000" algn="tl" rotWithShape="0">
              <a:srgbClr val="333333">
                <a:alpha val="65000"/>
              </a:srgbClr>
            </a:outerShdw>
          </a:effectLst>
        </p:spPr>
      </p:pic>
      <p:sp>
        <p:nvSpPr>
          <p:cNvPr id="10" name="Text Box 6"/>
          <p:cNvSpPr txBox="1">
            <a:spLocks noChangeArrowheads="1"/>
          </p:cNvSpPr>
          <p:nvPr/>
        </p:nvSpPr>
        <p:spPr bwMode="auto">
          <a:xfrm>
            <a:off x="6248400" y="5562600"/>
            <a:ext cx="2819400" cy="1200329"/>
          </a:xfrm>
          <a:prstGeom prst="rect">
            <a:avLst/>
          </a:prstGeom>
          <a:solidFill>
            <a:schemeClr val="bg1"/>
          </a:solidFill>
          <a:ln>
            <a:solidFill>
              <a:schemeClr val="tx1"/>
            </a:solidFill>
          </a:ln>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sz="2400" dirty="0" smtClean="0"/>
              <a:t>Implemented Stormwater Control Measures</a:t>
            </a:r>
          </a:p>
        </p:txBody>
      </p:sp>
      <p:sp>
        <p:nvSpPr>
          <p:cNvPr id="11" name="TextBox 10"/>
          <p:cNvSpPr txBox="1"/>
          <p:nvPr/>
        </p:nvSpPr>
        <p:spPr>
          <a:xfrm>
            <a:off x="6096000" y="3810000"/>
            <a:ext cx="2209800" cy="369332"/>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Green – Grass Swales</a:t>
            </a:r>
            <a:endParaRPr lang="en-US" dirty="0"/>
          </a:p>
        </p:txBody>
      </p:sp>
      <p:cxnSp>
        <p:nvCxnSpPr>
          <p:cNvPr id="12" name="Straight Arrow Connector 11"/>
          <p:cNvCxnSpPr/>
          <p:nvPr/>
        </p:nvCxnSpPr>
        <p:spPr>
          <a:xfrm flipH="1">
            <a:off x="6248400" y="4191000"/>
            <a:ext cx="990600"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66800" y="3810000"/>
            <a:ext cx="2819400" cy="369332"/>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Blue – Wet Detention Ponds</a:t>
            </a:r>
            <a:endParaRPr lang="en-US" dirty="0"/>
          </a:p>
        </p:txBody>
      </p:sp>
      <p:cxnSp>
        <p:nvCxnSpPr>
          <p:cNvPr id="16" name="Straight Arrow Connector 15"/>
          <p:cNvCxnSpPr/>
          <p:nvPr/>
        </p:nvCxnSpPr>
        <p:spPr>
          <a:xfrm>
            <a:off x="3886200" y="4191000"/>
            <a:ext cx="152400" cy="381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752600" y="1219200"/>
            <a:ext cx="3429000" cy="369332"/>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Orange – Catchbasins with Sumps</a:t>
            </a:r>
            <a:endParaRPr lang="en-US" dirty="0"/>
          </a:p>
        </p:txBody>
      </p:sp>
      <p:cxnSp>
        <p:nvCxnSpPr>
          <p:cNvPr id="21" name="Straight Arrow Connector 20"/>
          <p:cNvCxnSpPr/>
          <p:nvPr/>
        </p:nvCxnSpPr>
        <p:spPr>
          <a:xfrm>
            <a:off x="3886200" y="1600200"/>
            <a:ext cx="228600" cy="609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905000" y="6096000"/>
            <a:ext cx="2590800" cy="369332"/>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Pink – Multiple Measures</a:t>
            </a:r>
            <a:endParaRPr lang="en-US" dirty="0"/>
          </a:p>
        </p:txBody>
      </p:sp>
      <p:cxnSp>
        <p:nvCxnSpPr>
          <p:cNvPr id="24" name="Straight Arrow Connector 23"/>
          <p:cNvCxnSpPr/>
          <p:nvPr/>
        </p:nvCxnSpPr>
        <p:spPr>
          <a:xfrm flipH="1" flipV="1">
            <a:off x="2438400" y="5715000"/>
            <a:ext cx="457200" cy="381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506254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Figure 3-9 Existing Loads.jpg"/>
          <p:cNvPicPr>
            <a:picLocks noChangeAspect="1"/>
          </p:cNvPicPr>
          <p:nvPr/>
        </p:nvPicPr>
        <p:blipFill>
          <a:blip r:embed="rId3" cstate="screen"/>
          <a:srcRect/>
          <a:stretch>
            <a:fillRect/>
          </a:stretch>
        </p:blipFill>
        <p:spPr>
          <a:xfrm>
            <a:off x="838200" y="1063752"/>
            <a:ext cx="7576196" cy="5641848"/>
          </a:xfrm>
          <a:prstGeom prst="rect">
            <a:avLst/>
          </a:prstGeom>
          <a:ln>
            <a:noFill/>
          </a:ln>
          <a:effectLst>
            <a:outerShdw blurRad="292100" dist="139700" dir="2700000" algn="tl" rotWithShape="0">
              <a:srgbClr val="333333">
                <a:alpha val="65000"/>
              </a:srgbClr>
            </a:outerShdw>
          </a:effectLst>
        </p:spPr>
      </p:pic>
      <p:sp>
        <p:nvSpPr>
          <p:cNvPr id="2" name="Slide Number Placeholder 1"/>
          <p:cNvSpPr>
            <a:spLocks noGrp="1"/>
          </p:cNvSpPr>
          <p:nvPr>
            <p:ph type="sldNum" sz="quarter" idx="12"/>
          </p:nvPr>
        </p:nvSpPr>
        <p:spPr/>
        <p:txBody>
          <a:bodyPr/>
          <a:lstStyle/>
          <a:p>
            <a:pPr>
              <a:defRPr/>
            </a:pPr>
            <a:fld id="{32CC7A97-4CEE-466C-871C-B68CE3964B71}" type="slidenum">
              <a:rPr lang="en-US" smtClean="0"/>
              <a:pPr>
                <a:defRPr/>
              </a:pPr>
              <a:t>14</a:t>
            </a:fld>
            <a:endParaRPr lang="en-US"/>
          </a:p>
        </p:txBody>
      </p:sp>
      <p:sp>
        <p:nvSpPr>
          <p:cNvPr id="7" name="Rectangle 2"/>
          <p:cNvSpPr txBox="1">
            <a:spLocks noChangeArrowheads="1"/>
          </p:cNvSpPr>
          <p:nvPr/>
        </p:nvSpPr>
        <p:spPr bwMode="auto">
          <a:xfrm>
            <a:off x="533400" y="0"/>
            <a:ext cx="82296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j-lt"/>
                <a:ea typeface="+mj-ea"/>
                <a:cs typeface="+mj-cs"/>
              </a:rPr>
              <a:t>Model Applications</a:t>
            </a:r>
          </a:p>
        </p:txBody>
      </p:sp>
      <p:sp>
        <p:nvSpPr>
          <p:cNvPr id="8" name="Rectangle 5"/>
          <p:cNvSpPr>
            <a:spLocks noChangeArrowheads="1"/>
          </p:cNvSpPr>
          <p:nvPr/>
        </p:nvSpPr>
        <p:spPr bwMode="auto">
          <a:xfrm>
            <a:off x="381000" y="4572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buClr>
                <a:schemeClr val="hlink"/>
              </a:buClr>
              <a:buSzPct val="80000"/>
              <a:buFont typeface="Wingdings" pitchFamily="2" charset="2"/>
              <a:buNone/>
            </a:pPr>
            <a:r>
              <a:rPr lang="en-US" sz="3200" dirty="0"/>
              <a:t>Large Scale, </a:t>
            </a:r>
            <a:r>
              <a:rPr lang="en-US" sz="3200" dirty="0" smtClean="0"/>
              <a:t>Regional </a:t>
            </a:r>
            <a:r>
              <a:rPr lang="en-US" sz="3200" dirty="0"/>
              <a:t>Analysis</a:t>
            </a:r>
          </a:p>
        </p:txBody>
      </p:sp>
      <p:sp>
        <p:nvSpPr>
          <p:cNvPr id="10" name="Text Box 6"/>
          <p:cNvSpPr txBox="1">
            <a:spLocks noChangeArrowheads="1"/>
          </p:cNvSpPr>
          <p:nvPr/>
        </p:nvSpPr>
        <p:spPr bwMode="auto">
          <a:xfrm>
            <a:off x="5562600" y="5562600"/>
            <a:ext cx="3505200" cy="1200329"/>
          </a:xfrm>
          <a:prstGeom prst="rect">
            <a:avLst/>
          </a:prstGeom>
          <a:solidFill>
            <a:schemeClr val="bg1"/>
          </a:solidFill>
          <a:ln>
            <a:solidFill>
              <a:schemeClr val="tx1"/>
            </a:solidFill>
          </a:ln>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sz="2400" dirty="0" smtClean="0"/>
              <a:t>Pollution Load with Implemented Stormwater Control Measures</a:t>
            </a:r>
          </a:p>
        </p:txBody>
      </p:sp>
      <p:sp>
        <p:nvSpPr>
          <p:cNvPr id="11" name="TextBox 10"/>
          <p:cNvSpPr txBox="1"/>
          <p:nvPr/>
        </p:nvSpPr>
        <p:spPr>
          <a:xfrm>
            <a:off x="228601" y="3429000"/>
            <a:ext cx="2209800" cy="646331"/>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Many areas went from “red” to “green”</a:t>
            </a:r>
            <a:endParaRPr lang="en-US" dirty="0"/>
          </a:p>
        </p:txBody>
      </p:sp>
      <p:cxnSp>
        <p:nvCxnSpPr>
          <p:cNvPr id="12" name="Straight Arrow Connector 11"/>
          <p:cNvCxnSpPr/>
          <p:nvPr/>
        </p:nvCxnSpPr>
        <p:spPr>
          <a:xfrm>
            <a:off x="1752600" y="4038600"/>
            <a:ext cx="838200" cy="6858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34000" y="4572000"/>
            <a:ext cx="2514600" cy="646331"/>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r>
              <a:rPr lang="en-US" dirty="0" smtClean="0"/>
              <a:t>Can concentrate on areas that are still “red”</a:t>
            </a:r>
            <a:endParaRPr lang="en-US" dirty="0"/>
          </a:p>
        </p:txBody>
      </p:sp>
      <p:cxnSp>
        <p:nvCxnSpPr>
          <p:cNvPr id="16" name="Straight Arrow Connector 15"/>
          <p:cNvCxnSpPr/>
          <p:nvPr/>
        </p:nvCxnSpPr>
        <p:spPr>
          <a:xfrm flipH="1" flipV="1">
            <a:off x="5105400" y="4267200"/>
            <a:ext cx="304800" cy="3048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46809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457200" y="301625"/>
            <a:ext cx="8229600" cy="612775"/>
          </a:xfrm>
        </p:spPr>
        <p:txBody>
          <a:bodyPr/>
          <a:lstStyle/>
          <a:p>
            <a:pPr eaLnBrk="1" hangingPunct="1"/>
            <a:r>
              <a:rPr lang="en-US" altLang="en-US" sz="4000" b="1" smtClean="0"/>
              <a:t>Model Applications</a:t>
            </a:r>
          </a:p>
        </p:txBody>
      </p:sp>
      <p:sp>
        <p:nvSpPr>
          <p:cNvPr id="24579" name="Rectangle 3"/>
          <p:cNvSpPr>
            <a:spLocks noChangeArrowheads="1"/>
          </p:cNvSpPr>
          <p:nvPr/>
        </p:nvSpPr>
        <p:spPr bwMode="auto">
          <a:xfrm>
            <a:off x="457200" y="9906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buClr>
                <a:schemeClr val="hlink"/>
              </a:buClr>
              <a:buSzPct val="80000"/>
              <a:buFont typeface="Wingdings" pitchFamily="2" charset="2"/>
              <a:buNone/>
            </a:pPr>
            <a:r>
              <a:rPr lang="en-US" altLang="en-US" sz="3600"/>
              <a:t>Site Development Analysis</a:t>
            </a:r>
          </a:p>
        </p:txBody>
      </p:sp>
      <p:sp>
        <p:nvSpPr>
          <p:cNvPr id="24580" name="Rectangle 4"/>
          <p:cNvSpPr>
            <a:spLocks noChangeArrowheads="1"/>
          </p:cNvSpPr>
          <p:nvPr/>
        </p:nvSpPr>
        <p:spPr bwMode="auto">
          <a:xfrm>
            <a:off x="457200" y="1981200"/>
            <a:ext cx="8229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Clr>
                <a:schemeClr val="hlink"/>
              </a:buClr>
              <a:buSzPct val="80000"/>
              <a:buFont typeface="Wingdings" pitchFamily="2" charset="2"/>
              <a:buNone/>
            </a:pPr>
            <a:r>
              <a:rPr lang="en-US" altLang="en-US" sz="3200"/>
              <a:t>Analysis Procedure - </a:t>
            </a:r>
            <a:endParaRPr lang="en-US" altLang="en-US" sz="1200"/>
          </a:p>
          <a:p>
            <a:pPr lvl="1" eaLnBrk="1" hangingPunct="1">
              <a:spcBef>
                <a:spcPct val="20000"/>
              </a:spcBef>
              <a:buClr>
                <a:schemeClr val="tx2"/>
              </a:buClr>
              <a:buSzPct val="50000"/>
              <a:buFont typeface="Wingdings" pitchFamily="2" charset="2"/>
              <a:buChar char="l"/>
            </a:pPr>
            <a:r>
              <a:rPr lang="en-US" altLang="en-US" sz="3200"/>
              <a:t>Inventory site characteristics (</a:t>
            </a:r>
            <a:r>
              <a:rPr lang="en-US" altLang="en-US" sz="2800"/>
              <a:t>soil type, percent imperviousness, etc.)</a:t>
            </a:r>
          </a:p>
          <a:p>
            <a:pPr lvl="1" eaLnBrk="1" hangingPunct="1">
              <a:spcBef>
                <a:spcPct val="20000"/>
              </a:spcBef>
              <a:buClr>
                <a:schemeClr val="tx2"/>
              </a:buClr>
              <a:buSzPct val="50000"/>
              <a:buFont typeface="Wingdings" pitchFamily="2" charset="2"/>
              <a:buChar char="l"/>
            </a:pPr>
            <a:r>
              <a:rPr lang="en-US" altLang="en-US" sz="3200"/>
              <a:t>Locate selected stormwater controls throughout the site</a:t>
            </a:r>
          </a:p>
          <a:p>
            <a:pPr lvl="1" eaLnBrk="1" hangingPunct="1">
              <a:spcBef>
                <a:spcPct val="20000"/>
              </a:spcBef>
              <a:buClr>
                <a:schemeClr val="tx2"/>
              </a:buClr>
              <a:buSzPct val="50000"/>
              <a:buFont typeface="Wingdings" pitchFamily="2" charset="2"/>
              <a:buChar char="l"/>
            </a:pPr>
            <a:r>
              <a:rPr lang="en-US" altLang="en-US" sz="3200"/>
              <a:t>Determine volume and pollutant reduction achieved with selected stormwater control practices. </a:t>
            </a:r>
          </a:p>
        </p:txBody>
      </p:sp>
    </p:spTree>
    <p:extLst>
      <p:ext uri="{BB962C8B-B14F-4D97-AF65-F5344CB8AC3E}">
        <p14:creationId xmlns:p14="http://schemas.microsoft.com/office/powerpoint/2010/main" val="339901351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790" y="2009775"/>
            <a:ext cx="8516420" cy="4667250"/>
          </a:xfrm>
          <a:prstGeom prst="rect">
            <a:avLst/>
          </a:prstGeom>
          <a:solidFill>
            <a:srgbClr val="00B0F0">
              <a:alpha val="33000"/>
            </a:srgbClr>
          </a:solidFill>
          <a:ln>
            <a:noFill/>
          </a:ln>
        </p:spPr>
      </p:pic>
      <p:sp>
        <p:nvSpPr>
          <p:cNvPr id="25602" name="Rectangle 2"/>
          <p:cNvSpPr>
            <a:spLocks noGrp="1" noChangeArrowheads="1"/>
          </p:cNvSpPr>
          <p:nvPr>
            <p:ph type="title" idx="4294967295"/>
          </p:nvPr>
        </p:nvSpPr>
        <p:spPr>
          <a:xfrm>
            <a:off x="457200" y="301625"/>
            <a:ext cx="8229600" cy="612775"/>
          </a:xfrm>
        </p:spPr>
        <p:txBody>
          <a:bodyPr/>
          <a:lstStyle/>
          <a:p>
            <a:pPr algn="r" eaLnBrk="1" hangingPunct="1"/>
            <a:r>
              <a:rPr lang="en-US" sz="4000" b="1" dirty="0" smtClean="0"/>
              <a:t>Model Applications</a:t>
            </a:r>
          </a:p>
        </p:txBody>
      </p:sp>
      <p:sp>
        <p:nvSpPr>
          <p:cNvPr id="25603" name="Rectangle 3"/>
          <p:cNvSpPr>
            <a:spLocks noChangeArrowheads="1"/>
          </p:cNvSpPr>
          <p:nvPr/>
        </p:nvSpPr>
        <p:spPr bwMode="auto">
          <a:xfrm>
            <a:off x="457200" y="9906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r">
              <a:spcBef>
                <a:spcPct val="20000"/>
              </a:spcBef>
              <a:buClr>
                <a:schemeClr val="hlink"/>
              </a:buClr>
              <a:buSzPct val="80000"/>
              <a:buFont typeface="Wingdings" pitchFamily="2" charset="2"/>
              <a:buNone/>
            </a:pPr>
            <a:r>
              <a:rPr lang="en-US" sz="3600"/>
              <a:t>Site Development Analysis</a:t>
            </a:r>
          </a:p>
        </p:txBody>
      </p:sp>
      <p:sp>
        <p:nvSpPr>
          <p:cNvPr id="25610" name="Text Box 29"/>
          <p:cNvSpPr txBox="1">
            <a:spLocks noChangeArrowheads="1"/>
          </p:cNvSpPr>
          <p:nvPr/>
        </p:nvSpPr>
        <p:spPr bwMode="auto">
          <a:xfrm>
            <a:off x="441250" y="251936"/>
            <a:ext cx="2835350" cy="1200329"/>
          </a:xfrm>
          <a:prstGeom prst="rect">
            <a:avLst/>
          </a:prstGeom>
          <a:solidFill>
            <a:schemeClr val="accent1">
              <a:alpha val="50195"/>
            </a:schemeClr>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dirty="0"/>
              <a:t>Enter all the practices for a site </a:t>
            </a:r>
            <a:r>
              <a:rPr lang="en-US" dirty="0" smtClean="0"/>
              <a:t>and link them to </a:t>
            </a:r>
            <a:r>
              <a:rPr lang="en-US" dirty="0"/>
              <a:t>determine the overall runoff and pollutant </a:t>
            </a:r>
            <a:r>
              <a:rPr lang="en-US" dirty="0" smtClean="0"/>
              <a:t>reductions</a:t>
            </a:r>
            <a:endParaRPr lang="en-US" dirty="0"/>
          </a:p>
        </p:txBody>
      </p:sp>
      <p:sp>
        <p:nvSpPr>
          <p:cNvPr id="2" name="Slide Number Placeholder 1"/>
          <p:cNvSpPr>
            <a:spLocks noGrp="1"/>
          </p:cNvSpPr>
          <p:nvPr>
            <p:ph type="sldNum" sz="quarter" idx="12"/>
          </p:nvPr>
        </p:nvSpPr>
        <p:spPr/>
        <p:txBody>
          <a:bodyPr/>
          <a:lstStyle/>
          <a:p>
            <a:pPr>
              <a:defRPr/>
            </a:pPr>
            <a:fld id="{32CC7A97-4CEE-466C-871C-B68CE3964B71}" type="slidenum">
              <a:rPr lang="en-US" smtClean="0"/>
              <a:pPr>
                <a:defRPr/>
              </a:pPr>
              <a:t>16</a:t>
            </a:fld>
            <a:endParaRPr lang="en-US"/>
          </a:p>
        </p:txBody>
      </p:sp>
      <p:grpSp>
        <p:nvGrpSpPr>
          <p:cNvPr id="20" name="Group 19"/>
          <p:cNvGrpSpPr/>
          <p:nvPr/>
        </p:nvGrpSpPr>
        <p:grpSpPr>
          <a:xfrm>
            <a:off x="609600" y="2009775"/>
            <a:ext cx="7086600" cy="3926738"/>
            <a:chOff x="609600" y="2009775"/>
            <a:chExt cx="7086600" cy="3926738"/>
          </a:xfrm>
        </p:grpSpPr>
        <p:grpSp>
          <p:nvGrpSpPr>
            <p:cNvPr id="25605" name="Group 34"/>
            <p:cNvGrpSpPr>
              <a:grpSpLocks/>
            </p:cNvGrpSpPr>
            <p:nvPr/>
          </p:nvGrpSpPr>
          <p:grpSpPr bwMode="auto">
            <a:xfrm>
              <a:off x="609600" y="2009775"/>
              <a:ext cx="1828800" cy="304800"/>
              <a:chOff x="144" y="1200"/>
              <a:chExt cx="1152" cy="192"/>
            </a:xfrm>
          </p:grpSpPr>
          <p:sp>
            <p:nvSpPr>
              <p:cNvPr id="25629" name="Text Box 10"/>
              <p:cNvSpPr txBox="1">
                <a:spLocks noChangeArrowheads="1"/>
              </p:cNvSpPr>
              <p:nvPr/>
            </p:nvSpPr>
            <p:spPr bwMode="auto">
              <a:xfrm>
                <a:off x="288" y="1200"/>
                <a:ext cx="10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sz="1400" dirty="0"/>
                  <a:t>Porous Pavement</a:t>
                </a:r>
              </a:p>
            </p:txBody>
          </p:sp>
          <p:sp>
            <p:nvSpPr>
              <p:cNvPr id="25630" name="Rectangle 11"/>
              <p:cNvSpPr>
                <a:spLocks noChangeArrowheads="1"/>
              </p:cNvSpPr>
              <p:nvPr/>
            </p:nvSpPr>
            <p:spPr bwMode="auto">
              <a:xfrm>
                <a:off x="144" y="1255"/>
                <a:ext cx="144" cy="89"/>
              </a:xfrm>
              <a:prstGeom prst="rect">
                <a:avLst/>
              </a:prstGeom>
              <a:solidFill>
                <a:srgbClr val="C0C0C0"/>
              </a:solidFill>
              <a:ln w="38100">
                <a:solidFill>
                  <a:srgbClr val="C0C0C0"/>
                </a:solidFill>
                <a:miter lim="800000"/>
                <a:headEnd/>
                <a:tailEnd/>
              </a:ln>
            </p:spPr>
            <p:txBody>
              <a:bodyPr anchor="ctr">
                <a:spAutoFit/>
              </a:bodyPr>
              <a:lstStyle/>
              <a:p>
                <a:pPr eaLnBrk="0" hangingPunct="0"/>
                <a:endParaRPr lang="en-US"/>
              </a:p>
            </p:txBody>
          </p:sp>
        </p:grpSp>
        <p:sp>
          <p:nvSpPr>
            <p:cNvPr id="6" name="Rectangle 5"/>
            <p:cNvSpPr/>
            <p:nvPr/>
          </p:nvSpPr>
          <p:spPr>
            <a:xfrm>
              <a:off x="2181485" y="2971800"/>
              <a:ext cx="111564" cy="1066800"/>
            </a:xfrm>
            <a:prstGeom prst="rect">
              <a:avLst/>
            </a:prstGeom>
            <a:solidFill>
              <a:schemeClr val="bg1">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410200" y="4371753"/>
              <a:ext cx="111564" cy="533400"/>
            </a:xfrm>
            <a:prstGeom prst="rect">
              <a:avLst/>
            </a:prstGeom>
            <a:solidFill>
              <a:schemeClr val="bg1">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848320" y="5823099"/>
              <a:ext cx="1039091" cy="113414"/>
            </a:xfrm>
            <a:prstGeom prst="rect">
              <a:avLst/>
            </a:prstGeom>
            <a:solidFill>
              <a:schemeClr val="bg1">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971800" y="2945642"/>
              <a:ext cx="111564" cy="881653"/>
            </a:xfrm>
            <a:prstGeom prst="rect">
              <a:avLst/>
            </a:prstGeom>
            <a:solidFill>
              <a:schemeClr val="bg1">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5715000" y="2922825"/>
              <a:ext cx="111564" cy="969818"/>
            </a:xfrm>
            <a:prstGeom prst="rect">
              <a:avLst/>
            </a:prstGeom>
            <a:solidFill>
              <a:schemeClr val="bg1">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010400" y="4905153"/>
              <a:ext cx="685800" cy="124047"/>
            </a:xfrm>
            <a:prstGeom prst="rect">
              <a:avLst/>
            </a:prstGeom>
            <a:solidFill>
              <a:schemeClr val="bg1">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2620998" y="2009775"/>
            <a:ext cx="5263043" cy="4086225"/>
            <a:chOff x="2620998" y="2009775"/>
            <a:chExt cx="5263043" cy="4086225"/>
          </a:xfrm>
        </p:grpSpPr>
        <p:cxnSp>
          <p:nvCxnSpPr>
            <p:cNvPr id="10" name="Straight Arrow Connector 9"/>
            <p:cNvCxnSpPr/>
            <p:nvPr/>
          </p:nvCxnSpPr>
          <p:spPr>
            <a:xfrm>
              <a:off x="2927994" y="2667000"/>
              <a:ext cx="2656784" cy="0"/>
            </a:xfrm>
            <a:prstGeom prst="straightConnector1">
              <a:avLst/>
            </a:prstGeom>
            <a:ln w="635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5583585" y="2667000"/>
              <a:ext cx="554664" cy="193158"/>
            </a:xfrm>
            <a:prstGeom prst="straightConnector1">
              <a:avLst/>
            </a:prstGeom>
            <a:ln w="635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5105400" y="5181600"/>
              <a:ext cx="478185" cy="533400"/>
            </a:xfrm>
            <a:prstGeom prst="straightConnector1">
              <a:avLst/>
            </a:prstGeom>
            <a:ln w="635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6197576" y="5879806"/>
              <a:ext cx="279424" cy="216194"/>
            </a:xfrm>
            <a:prstGeom prst="straightConnector1">
              <a:avLst/>
            </a:prstGeom>
            <a:ln w="635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4643450" y="6096000"/>
              <a:ext cx="2544159" cy="0"/>
            </a:xfrm>
            <a:prstGeom prst="straightConnector1">
              <a:avLst/>
            </a:prstGeom>
            <a:ln w="635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4036374" y="5663612"/>
              <a:ext cx="626664" cy="430619"/>
            </a:xfrm>
            <a:prstGeom prst="straightConnector1">
              <a:avLst/>
            </a:prstGeom>
            <a:ln w="635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7457106" y="3592032"/>
              <a:ext cx="426935" cy="538717"/>
            </a:xfrm>
            <a:prstGeom prst="straightConnector1">
              <a:avLst/>
            </a:prstGeom>
            <a:ln w="635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2620998" y="2162175"/>
              <a:ext cx="579402" cy="5557"/>
            </a:xfrm>
            <a:prstGeom prst="straightConnector1">
              <a:avLst/>
            </a:prstGeom>
            <a:ln w="635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8" name="Text Box 10"/>
            <p:cNvSpPr txBox="1">
              <a:spLocks noChangeArrowheads="1"/>
            </p:cNvSpPr>
            <p:nvPr/>
          </p:nvSpPr>
          <p:spPr bwMode="auto">
            <a:xfrm>
              <a:off x="3200399" y="2009775"/>
              <a:ext cx="114930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sz="1400" dirty="0" smtClean="0"/>
                <a:t>Grass Swales</a:t>
              </a:r>
              <a:endParaRPr lang="en-US" sz="1400" dirty="0"/>
            </a:p>
          </p:txBody>
        </p:sp>
      </p:grpSp>
      <p:grpSp>
        <p:nvGrpSpPr>
          <p:cNvPr id="24" name="Group 23"/>
          <p:cNvGrpSpPr/>
          <p:nvPr/>
        </p:nvGrpSpPr>
        <p:grpSpPr>
          <a:xfrm>
            <a:off x="4668320" y="2008156"/>
            <a:ext cx="3742033" cy="4137463"/>
            <a:chOff x="4668320" y="2008156"/>
            <a:chExt cx="3742033" cy="4137463"/>
          </a:xfrm>
        </p:grpSpPr>
        <p:sp>
          <p:nvSpPr>
            <p:cNvPr id="4" name="Freeform 3"/>
            <p:cNvSpPr/>
            <p:nvPr/>
          </p:nvSpPr>
          <p:spPr>
            <a:xfrm>
              <a:off x="6135617" y="2765309"/>
              <a:ext cx="2152832" cy="1213583"/>
            </a:xfrm>
            <a:custGeom>
              <a:avLst/>
              <a:gdLst>
                <a:gd name="connsiteX0" fmla="*/ 0 w 1913861"/>
                <a:gd name="connsiteY0" fmla="*/ 0 h 1010093"/>
                <a:gd name="connsiteX1" fmla="*/ 10633 w 1913861"/>
                <a:gd name="connsiteY1" fmla="*/ 914400 h 1010093"/>
                <a:gd name="connsiteX2" fmla="*/ 393405 w 1913861"/>
                <a:gd name="connsiteY2" fmla="*/ 1010093 h 1010093"/>
                <a:gd name="connsiteX3" fmla="*/ 1913861 w 1913861"/>
                <a:gd name="connsiteY3" fmla="*/ 31898 h 1010093"/>
                <a:gd name="connsiteX4" fmla="*/ 0 w 1913861"/>
                <a:gd name="connsiteY4" fmla="*/ 0 h 1010093"/>
                <a:gd name="connsiteX0" fmla="*/ 0 w 1913861"/>
                <a:gd name="connsiteY0" fmla="*/ 0 h 1118734"/>
                <a:gd name="connsiteX1" fmla="*/ 10633 w 1913861"/>
                <a:gd name="connsiteY1" fmla="*/ 914400 h 1118734"/>
                <a:gd name="connsiteX2" fmla="*/ 443199 w 1913861"/>
                <a:gd name="connsiteY2" fmla="*/ 1118734 h 1118734"/>
                <a:gd name="connsiteX3" fmla="*/ 1913861 w 1913861"/>
                <a:gd name="connsiteY3" fmla="*/ 31898 h 1118734"/>
                <a:gd name="connsiteX4" fmla="*/ 0 w 1913861"/>
                <a:gd name="connsiteY4" fmla="*/ 0 h 1118734"/>
                <a:gd name="connsiteX0" fmla="*/ 0 w 1913861"/>
                <a:gd name="connsiteY0" fmla="*/ 0 h 1118734"/>
                <a:gd name="connsiteX1" fmla="*/ 10633 w 1913861"/>
                <a:gd name="connsiteY1" fmla="*/ 914400 h 1118734"/>
                <a:gd name="connsiteX2" fmla="*/ 443199 w 1913861"/>
                <a:gd name="connsiteY2" fmla="*/ 1118734 h 1118734"/>
                <a:gd name="connsiteX3" fmla="*/ 1913861 w 1913861"/>
                <a:gd name="connsiteY3" fmla="*/ 31898 h 1118734"/>
                <a:gd name="connsiteX4" fmla="*/ 0 w 1913861"/>
                <a:gd name="connsiteY4" fmla="*/ 0 h 1118734"/>
                <a:gd name="connsiteX0" fmla="*/ 43687 w 1957548"/>
                <a:gd name="connsiteY0" fmla="*/ 0 h 1118734"/>
                <a:gd name="connsiteX1" fmla="*/ 0 w 1957548"/>
                <a:gd name="connsiteY1" fmla="*/ 991355 h 1118734"/>
                <a:gd name="connsiteX2" fmla="*/ 486886 w 1957548"/>
                <a:gd name="connsiteY2" fmla="*/ 1118734 h 1118734"/>
                <a:gd name="connsiteX3" fmla="*/ 1957548 w 1957548"/>
                <a:gd name="connsiteY3" fmla="*/ 31898 h 1118734"/>
                <a:gd name="connsiteX4" fmla="*/ 43687 w 1957548"/>
                <a:gd name="connsiteY4" fmla="*/ 0 h 1118734"/>
                <a:gd name="connsiteX0" fmla="*/ 57716 w 1971577"/>
                <a:gd name="connsiteY0" fmla="*/ 0 h 1118734"/>
                <a:gd name="connsiteX1" fmla="*/ 14029 w 1971577"/>
                <a:gd name="connsiteY1" fmla="*/ 991355 h 1118734"/>
                <a:gd name="connsiteX2" fmla="*/ 500915 w 1971577"/>
                <a:gd name="connsiteY2" fmla="*/ 1118734 h 1118734"/>
                <a:gd name="connsiteX3" fmla="*/ 1971577 w 1971577"/>
                <a:gd name="connsiteY3" fmla="*/ 31898 h 1118734"/>
                <a:gd name="connsiteX4" fmla="*/ 57716 w 1971577"/>
                <a:gd name="connsiteY4" fmla="*/ 0 h 1118734"/>
                <a:gd name="connsiteX0" fmla="*/ 59567 w 1973428"/>
                <a:gd name="connsiteY0" fmla="*/ 0 h 1118734"/>
                <a:gd name="connsiteX1" fmla="*/ 15880 w 1973428"/>
                <a:gd name="connsiteY1" fmla="*/ 991355 h 1118734"/>
                <a:gd name="connsiteX2" fmla="*/ 502766 w 1973428"/>
                <a:gd name="connsiteY2" fmla="*/ 1118734 h 1118734"/>
                <a:gd name="connsiteX3" fmla="*/ 1973428 w 1973428"/>
                <a:gd name="connsiteY3" fmla="*/ 31898 h 1118734"/>
                <a:gd name="connsiteX4" fmla="*/ 59567 w 1973428"/>
                <a:gd name="connsiteY4" fmla="*/ 0 h 1118734"/>
                <a:gd name="connsiteX0" fmla="*/ 44408 w 1958269"/>
                <a:gd name="connsiteY0" fmla="*/ 0 h 1118734"/>
                <a:gd name="connsiteX1" fmla="*/ 18828 w 1958269"/>
                <a:gd name="connsiteY1" fmla="*/ 1036622 h 1118734"/>
                <a:gd name="connsiteX2" fmla="*/ 487607 w 1958269"/>
                <a:gd name="connsiteY2" fmla="*/ 1118734 h 1118734"/>
                <a:gd name="connsiteX3" fmla="*/ 1958269 w 1958269"/>
                <a:gd name="connsiteY3" fmla="*/ 31898 h 1118734"/>
                <a:gd name="connsiteX4" fmla="*/ 44408 w 1958269"/>
                <a:gd name="connsiteY4" fmla="*/ 0 h 1118734"/>
                <a:gd name="connsiteX0" fmla="*/ 44408 w 1958269"/>
                <a:gd name="connsiteY0" fmla="*/ 0 h 1118734"/>
                <a:gd name="connsiteX1" fmla="*/ 18828 w 1958269"/>
                <a:gd name="connsiteY1" fmla="*/ 1036622 h 1118734"/>
                <a:gd name="connsiteX2" fmla="*/ 487607 w 1958269"/>
                <a:gd name="connsiteY2" fmla="*/ 1118734 h 1118734"/>
                <a:gd name="connsiteX3" fmla="*/ 1958269 w 1958269"/>
                <a:gd name="connsiteY3" fmla="*/ 31898 h 1118734"/>
                <a:gd name="connsiteX4" fmla="*/ 44408 w 1958269"/>
                <a:gd name="connsiteY4" fmla="*/ 0 h 1118734"/>
                <a:gd name="connsiteX0" fmla="*/ 10231 w 1978413"/>
                <a:gd name="connsiteY0" fmla="*/ 0 h 1191162"/>
                <a:gd name="connsiteX1" fmla="*/ 38972 w 1978413"/>
                <a:gd name="connsiteY1" fmla="*/ 1109050 h 1191162"/>
                <a:gd name="connsiteX2" fmla="*/ 507751 w 1978413"/>
                <a:gd name="connsiteY2" fmla="*/ 1191162 h 1191162"/>
                <a:gd name="connsiteX3" fmla="*/ 1978413 w 1978413"/>
                <a:gd name="connsiteY3" fmla="*/ 104326 h 1191162"/>
                <a:gd name="connsiteX4" fmla="*/ 10231 w 1978413"/>
                <a:gd name="connsiteY4" fmla="*/ 0 h 1191162"/>
                <a:gd name="connsiteX0" fmla="*/ 10231 w 1978413"/>
                <a:gd name="connsiteY0" fmla="*/ 333 h 1191495"/>
                <a:gd name="connsiteX1" fmla="*/ 38972 w 1978413"/>
                <a:gd name="connsiteY1" fmla="*/ 1109383 h 1191495"/>
                <a:gd name="connsiteX2" fmla="*/ 507751 w 1978413"/>
                <a:gd name="connsiteY2" fmla="*/ 1191495 h 1191495"/>
                <a:gd name="connsiteX3" fmla="*/ 1978413 w 1978413"/>
                <a:gd name="connsiteY3" fmla="*/ 104659 h 1191495"/>
                <a:gd name="connsiteX4" fmla="*/ 10231 w 1978413"/>
                <a:gd name="connsiteY4" fmla="*/ 333 h 1191495"/>
                <a:gd name="connsiteX0" fmla="*/ 10231 w 2132322"/>
                <a:gd name="connsiteY0" fmla="*/ 30650 h 1221812"/>
                <a:gd name="connsiteX1" fmla="*/ 38972 w 2132322"/>
                <a:gd name="connsiteY1" fmla="*/ 1139700 h 1221812"/>
                <a:gd name="connsiteX2" fmla="*/ 507751 w 2132322"/>
                <a:gd name="connsiteY2" fmla="*/ 1221812 h 1221812"/>
                <a:gd name="connsiteX3" fmla="*/ 2132322 w 2132322"/>
                <a:gd name="connsiteY3" fmla="*/ 12755 h 1221812"/>
                <a:gd name="connsiteX4" fmla="*/ 10231 w 2132322"/>
                <a:gd name="connsiteY4" fmla="*/ 30650 h 1221812"/>
                <a:gd name="connsiteX0" fmla="*/ 10231 w 2132322"/>
                <a:gd name="connsiteY0" fmla="*/ 30650 h 1221812"/>
                <a:gd name="connsiteX1" fmla="*/ 38972 w 2132322"/>
                <a:gd name="connsiteY1" fmla="*/ 1139700 h 1221812"/>
                <a:gd name="connsiteX2" fmla="*/ 507751 w 2132322"/>
                <a:gd name="connsiteY2" fmla="*/ 1221812 h 1221812"/>
                <a:gd name="connsiteX3" fmla="*/ 2132322 w 2132322"/>
                <a:gd name="connsiteY3" fmla="*/ 12755 h 1221812"/>
                <a:gd name="connsiteX4" fmla="*/ 10231 w 2132322"/>
                <a:gd name="connsiteY4" fmla="*/ 30650 h 1221812"/>
                <a:gd name="connsiteX0" fmla="*/ 10231 w 2304113"/>
                <a:gd name="connsiteY0" fmla="*/ 30650 h 1221812"/>
                <a:gd name="connsiteX1" fmla="*/ 38972 w 2304113"/>
                <a:gd name="connsiteY1" fmla="*/ 1139700 h 1221812"/>
                <a:gd name="connsiteX2" fmla="*/ 507751 w 2304113"/>
                <a:gd name="connsiteY2" fmla="*/ 1221812 h 1221812"/>
                <a:gd name="connsiteX3" fmla="*/ 1991045 w 2304113"/>
                <a:gd name="connsiteY3" fmla="*/ 185296 h 1221812"/>
                <a:gd name="connsiteX4" fmla="*/ 2132322 w 2304113"/>
                <a:gd name="connsiteY4" fmla="*/ 12755 h 1221812"/>
                <a:gd name="connsiteX5" fmla="*/ 10231 w 2304113"/>
                <a:gd name="connsiteY5" fmla="*/ 30650 h 1221812"/>
                <a:gd name="connsiteX0" fmla="*/ 10231 w 2320739"/>
                <a:gd name="connsiteY0" fmla="*/ 30650 h 1221812"/>
                <a:gd name="connsiteX1" fmla="*/ 38972 w 2320739"/>
                <a:gd name="connsiteY1" fmla="*/ 1139700 h 1221812"/>
                <a:gd name="connsiteX2" fmla="*/ 507751 w 2320739"/>
                <a:gd name="connsiteY2" fmla="*/ 1221812 h 1221812"/>
                <a:gd name="connsiteX3" fmla="*/ 2040839 w 2320739"/>
                <a:gd name="connsiteY3" fmla="*/ 226037 h 1221812"/>
                <a:gd name="connsiteX4" fmla="*/ 2132322 w 2320739"/>
                <a:gd name="connsiteY4" fmla="*/ 12755 h 1221812"/>
                <a:gd name="connsiteX5" fmla="*/ 10231 w 2320739"/>
                <a:gd name="connsiteY5" fmla="*/ 30650 h 1221812"/>
                <a:gd name="connsiteX0" fmla="*/ 10231 w 2182861"/>
                <a:gd name="connsiteY0" fmla="*/ 62596 h 1253758"/>
                <a:gd name="connsiteX1" fmla="*/ 38972 w 2182861"/>
                <a:gd name="connsiteY1" fmla="*/ 1171646 h 1253758"/>
                <a:gd name="connsiteX2" fmla="*/ 507751 w 2182861"/>
                <a:gd name="connsiteY2" fmla="*/ 1253758 h 1253758"/>
                <a:gd name="connsiteX3" fmla="*/ 2040839 w 2182861"/>
                <a:gd name="connsiteY3" fmla="*/ 257983 h 1253758"/>
                <a:gd name="connsiteX4" fmla="*/ 1838084 w 2182861"/>
                <a:gd name="connsiteY4" fmla="*/ 8488 h 1253758"/>
                <a:gd name="connsiteX5" fmla="*/ 10231 w 2182861"/>
                <a:gd name="connsiteY5" fmla="*/ 62596 h 1253758"/>
                <a:gd name="connsiteX0" fmla="*/ 10231 w 2182861"/>
                <a:gd name="connsiteY0" fmla="*/ 54108 h 1245270"/>
                <a:gd name="connsiteX1" fmla="*/ 38972 w 2182861"/>
                <a:gd name="connsiteY1" fmla="*/ 1163158 h 1245270"/>
                <a:gd name="connsiteX2" fmla="*/ 507751 w 2182861"/>
                <a:gd name="connsiteY2" fmla="*/ 1245270 h 1245270"/>
                <a:gd name="connsiteX3" fmla="*/ 2040839 w 2182861"/>
                <a:gd name="connsiteY3" fmla="*/ 249495 h 1245270"/>
                <a:gd name="connsiteX4" fmla="*/ 1838084 w 2182861"/>
                <a:gd name="connsiteY4" fmla="*/ 0 h 1245270"/>
                <a:gd name="connsiteX5" fmla="*/ 10231 w 2182861"/>
                <a:gd name="connsiteY5" fmla="*/ 54108 h 1245270"/>
                <a:gd name="connsiteX0" fmla="*/ 10231 w 2040839"/>
                <a:gd name="connsiteY0" fmla="*/ 54108 h 1245270"/>
                <a:gd name="connsiteX1" fmla="*/ 38972 w 2040839"/>
                <a:gd name="connsiteY1" fmla="*/ 1163158 h 1245270"/>
                <a:gd name="connsiteX2" fmla="*/ 507751 w 2040839"/>
                <a:gd name="connsiteY2" fmla="*/ 1245270 h 1245270"/>
                <a:gd name="connsiteX3" fmla="*/ 2040839 w 2040839"/>
                <a:gd name="connsiteY3" fmla="*/ 249495 h 1245270"/>
                <a:gd name="connsiteX4" fmla="*/ 1838084 w 2040839"/>
                <a:gd name="connsiteY4" fmla="*/ 0 h 1245270"/>
                <a:gd name="connsiteX5" fmla="*/ 10231 w 2040839"/>
                <a:gd name="connsiteY5" fmla="*/ 54108 h 1245270"/>
                <a:gd name="connsiteX0" fmla="*/ 0 w 2030608"/>
                <a:gd name="connsiteY0" fmla="*/ 54108 h 1245270"/>
                <a:gd name="connsiteX1" fmla="*/ 28741 w 2030608"/>
                <a:gd name="connsiteY1" fmla="*/ 1163158 h 1245270"/>
                <a:gd name="connsiteX2" fmla="*/ 497520 w 2030608"/>
                <a:gd name="connsiteY2" fmla="*/ 1245270 h 1245270"/>
                <a:gd name="connsiteX3" fmla="*/ 2030608 w 2030608"/>
                <a:gd name="connsiteY3" fmla="*/ 249495 h 1245270"/>
                <a:gd name="connsiteX4" fmla="*/ 1827853 w 2030608"/>
                <a:gd name="connsiteY4" fmla="*/ 0 h 1245270"/>
                <a:gd name="connsiteX5" fmla="*/ 0 w 2030608"/>
                <a:gd name="connsiteY5" fmla="*/ 54108 h 1245270"/>
                <a:gd name="connsiteX0" fmla="*/ 0 w 2108511"/>
                <a:gd name="connsiteY0" fmla="*/ 22421 h 1213583"/>
                <a:gd name="connsiteX1" fmla="*/ 28741 w 2108511"/>
                <a:gd name="connsiteY1" fmla="*/ 1131471 h 1213583"/>
                <a:gd name="connsiteX2" fmla="*/ 497520 w 2108511"/>
                <a:gd name="connsiteY2" fmla="*/ 1213583 h 1213583"/>
                <a:gd name="connsiteX3" fmla="*/ 2030608 w 2108511"/>
                <a:gd name="connsiteY3" fmla="*/ 217808 h 1213583"/>
                <a:gd name="connsiteX4" fmla="*/ 2108511 w 2108511"/>
                <a:gd name="connsiteY4" fmla="*/ 0 h 1213583"/>
                <a:gd name="connsiteX5" fmla="*/ 0 w 2108511"/>
                <a:gd name="connsiteY5" fmla="*/ 22421 h 1213583"/>
                <a:gd name="connsiteX0" fmla="*/ 0 w 2134723"/>
                <a:gd name="connsiteY0" fmla="*/ 22421 h 1213583"/>
                <a:gd name="connsiteX1" fmla="*/ 28741 w 2134723"/>
                <a:gd name="connsiteY1" fmla="*/ 1131471 h 1213583"/>
                <a:gd name="connsiteX2" fmla="*/ 497520 w 2134723"/>
                <a:gd name="connsiteY2" fmla="*/ 1213583 h 1213583"/>
                <a:gd name="connsiteX3" fmla="*/ 2134723 w 2134723"/>
                <a:gd name="connsiteY3" fmla="*/ 145381 h 1213583"/>
                <a:gd name="connsiteX4" fmla="*/ 2108511 w 2134723"/>
                <a:gd name="connsiteY4" fmla="*/ 0 h 1213583"/>
                <a:gd name="connsiteX5" fmla="*/ 0 w 2134723"/>
                <a:gd name="connsiteY5" fmla="*/ 22421 h 1213583"/>
                <a:gd name="connsiteX0" fmla="*/ 0 w 2134723"/>
                <a:gd name="connsiteY0" fmla="*/ 22421 h 1213583"/>
                <a:gd name="connsiteX1" fmla="*/ 28741 w 2134723"/>
                <a:gd name="connsiteY1" fmla="*/ 1131471 h 1213583"/>
                <a:gd name="connsiteX2" fmla="*/ 497520 w 2134723"/>
                <a:gd name="connsiteY2" fmla="*/ 1213583 h 1213583"/>
                <a:gd name="connsiteX3" fmla="*/ 2134723 w 2134723"/>
                <a:gd name="connsiteY3" fmla="*/ 145381 h 1213583"/>
                <a:gd name="connsiteX4" fmla="*/ 2108511 w 2134723"/>
                <a:gd name="connsiteY4" fmla="*/ 0 h 1213583"/>
                <a:gd name="connsiteX5" fmla="*/ 0 w 2134723"/>
                <a:gd name="connsiteY5" fmla="*/ 22421 h 1213583"/>
                <a:gd name="connsiteX0" fmla="*/ 0 w 2134723"/>
                <a:gd name="connsiteY0" fmla="*/ 22421 h 1213583"/>
                <a:gd name="connsiteX1" fmla="*/ 29791 w 2134723"/>
                <a:gd name="connsiteY1" fmla="*/ 878711 h 1213583"/>
                <a:gd name="connsiteX2" fmla="*/ 28741 w 2134723"/>
                <a:gd name="connsiteY2" fmla="*/ 1131471 h 1213583"/>
                <a:gd name="connsiteX3" fmla="*/ 497520 w 2134723"/>
                <a:gd name="connsiteY3" fmla="*/ 1213583 h 1213583"/>
                <a:gd name="connsiteX4" fmla="*/ 2134723 w 2134723"/>
                <a:gd name="connsiteY4" fmla="*/ 145381 h 1213583"/>
                <a:gd name="connsiteX5" fmla="*/ 2108511 w 2134723"/>
                <a:gd name="connsiteY5" fmla="*/ 0 h 1213583"/>
                <a:gd name="connsiteX6" fmla="*/ 0 w 2134723"/>
                <a:gd name="connsiteY6" fmla="*/ 22421 h 1213583"/>
                <a:gd name="connsiteX0" fmla="*/ 38110 w 2172833"/>
                <a:gd name="connsiteY0" fmla="*/ 22421 h 1213583"/>
                <a:gd name="connsiteX1" fmla="*/ 0 w 2172833"/>
                <a:gd name="connsiteY1" fmla="*/ 1064307 h 1213583"/>
                <a:gd name="connsiteX2" fmla="*/ 66851 w 2172833"/>
                <a:gd name="connsiteY2" fmla="*/ 1131471 h 1213583"/>
                <a:gd name="connsiteX3" fmla="*/ 535630 w 2172833"/>
                <a:gd name="connsiteY3" fmla="*/ 1213583 h 1213583"/>
                <a:gd name="connsiteX4" fmla="*/ 2172833 w 2172833"/>
                <a:gd name="connsiteY4" fmla="*/ 145381 h 1213583"/>
                <a:gd name="connsiteX5" fmla="*/ 2146621 w 2172833"/>
                <a:gd name="connsiteY5" fmla="*/ 0 h 1213583"/>
                <a:gd name="connsiteX6" fmla="*/ 38110 w 2172833"/>
                <a:gd name="connsiteY6" fmla="*/ 22421 h 1213583"/>
                <a:gd name="connsiteX0" fmla="*/ 20003 w 2172833"/>
                <a:gd name="connsiteY0" fmla="*/ 45055 h 1213583"/>
                <a:gd name="connsiteX1" fmla="*/ 0 w 2172833"/>
                <a:gd name="connsiteY1" fmla="*/ 1064307 h 1213583"/>
                <a:gd name="connsiteX2" fmla="*/ 66851 w 2172833"/>
                <a:gd name="connsiteY2" fmla="*/ 1131471 h 1213583"/>
                <a:gd name="connsiteX3" fmla="*/ 535630 w 2172833"/>
                <a:gd name="connsiteY3" fmla="*/ 1213583 h 1213583"/>
                <a:gd name="connsiteX4" fmla="*/ 2172833 w 2172833"/>
                <a:gd name="connsiteY4" fmla="*/ 145381 h 1213583"/>
                <a:gd name="connsiteX5" fmla="*/ 2146621 w 2172833"/>
                <a:gd name="connsiteY5" fmla="*/ 0 h 1213583"/>
                <a:gd name="connsiteX6" fmla="*/ 20003 w 2172833"/>
                <a:gd name="connsiteY6" fmla="*/ 45055 h 1213583"/>
                <a:gd name="connsiteX0" fmla="*/ 24529 w 2172833"/>
                <a:gd name="connsiteY0" fmla="*/ 22421 h 1213583"/>
                <a:gd name="connsiteX1" fmla="*/ 0 w 2172833"/>
                <a:gd name="connsiteY1" fmla="*/ 1064307 h 1213583"/>
                <a:gd name="connsiteX2" fmla="*/ 66851 w 2172833"/>
                <a:gd name="connsiteY2" fmla="*/ 1131471 h 1213583"/>
                <a:gd name="connsiteX3" fmla="*/ 535630 w 2172833"/>
                <a:gd name="connsiteY3" fmla="*/ 1213583 h 1213583"/>
                <a:gd name="connsiteX4" fmla="*/ 2172833 w 2172833"/>
                <a:gd name="connsiteY4" fmla="*/ 145381 h 1213583"/>
                <a:gd name="connsiteX5" fmla="*/ 2146621 w 2172833"/>
                <a:gd name="connsiteY5" fmla="*/ 0 h 1213583"/>
                <a:gd name="connsiteX6" fmla="*/ 24529 w 2172833"/>
                <a:gd name="connsiteY6" fmla="*/ 22421 h 1213583"/>
                <a:gd name="connsiteX0" fmla="*/ 24529 w 2172833"/>
                <a:gd name="connsiteY0" fmla="*/ 22421 h 1213583"/>
                <a:gd name="connsiteX1" fmla="*/ 0 w 2172833"/>
                <a:gd name="connsiteY1" fmla="*/ 1064307 h 1213583"/>
                <a:gd name="connsiteX2" fmla="*/ 66851 w 2172833"/>
                <a:gd name="connsiteY2" fmla="*/ 1131471 h 1213583"/>
                <a:gd name="connsiteX3" fmla="*/ 535630 w 2172833"/>
                <a:gd name="connsiteY3" fmla="*/ 1213583 h 1213583"/>
                <a:gd name="connsiteX4" fmla="*/ 2172833 w 2172833"/>
                <a:gd name="connsiteY4" fmla="*/ 145381 h 1213583"/>
                <a:gd name="connsiteX5" fmla="*/ 2146621 w 2172833"/>
                <a:gd name="connsiteY5" fmla="*/ 0 h 1213583"/>
                <a:gd name="connsiteX6" fmla="*/ 285185 w 2172833"/>
                <a:gd name="connsiteY6" fmla="*/ 18632 h 1213583"/>
                <a:gd name="connsiteX7" fmla="*/ 24529 w 2172833"/>
                <a:gd name="connsiteY7" fmla="*/ 22421 h 1213583"/>
                <a:gd name="connsiteX0" fmla="*/ 0 w 2175465"/>
                <a:gd name="connsiteY0" fmla="*/ 99376 h 1213583"/>
                <a:gd name="connsiteX1" fmla="*/ 2632 w 2175465"/>
                <a:gd name="connsiteY1" fmla="*/ 1064307 h 1213583"/>
                <a:gd name="connsiteX2" fmla="*/ 69483 w 2175465"/>
                <a:gd name="connsiteY2" fmla="*/ 1131471 h 1213583"/>
                <a:gd name="connsiteX3" fmla="*/ 538262 w 2175465"/>
                <a:gd name="connsiteY3" fmla="*/ 1213583 h 1213583"/>
                <a:gd name="connsiteX4" fmla="*/ 2175465 w 2175465"/>
                <a:gd name="connsiteY4" fmla="*/ 145381 h 1213583"/>
                <a:gd name="connsiteX5" fmla="*/ 2149253 w 2175465"/>
                <a:gd name="connsiteY5" fmla="*/ 0 h 1213583"/>
                <a:gd name="connsiteX6" fmla="*/ 287817 w 2175465"/>
                <a:gd name="connsiteY6" fmla="*/ 18632 h 1213583"/>
                <a:gd name="connsiteX7" fmla="*/ 0 w 2175465"/>
                <a:gd name="connsiteY7" fmla="*/ 99376 h 1213583"/>
                <a:gd name="connsiteX0" fmla="*/ 0 w 2175465"/>
                <a:gd name="connsiteY0" fmla="*/ 99376 h 1213583"/>
                <a:gd name="connsiteX1" fmla="*/ 2632 w 2175465"/>
                <a:gd name="connsiteY1" fmla="*/ 1064307 h 1213583"/>
                <a:gd name="connsiteX2" fmla="*/ 69483 w 2175465"/>
                <a:gd name="connsiteY2" fmla="*/ 1131471 h 1213583"/>
                <a:gd name="connsiteX3" fmla="*/ 538262 w 2175465"/>
                <a:gd name="connsiteY3" fmla="*/ 1213583 h 1213583"/>
                <a:gd name="connsiteX4" fmla="*/ 2175465 w 2175465"/>
                <a:gd name="connsiteY4" fmla="*/ 145381 h 1213583"/>
                <a:gd name="connsiteX5" fmla="*/ 2149253 w 2175465"/>
                <a:gd name="connsiteY5" fmla="*/ 0 h 1213583"/>
                <a:gd name="connsiteX6" fmla="*/ 97694 w 2175465"/>
                <a:gd name="connsiteY6" fmla="*/ 23159 h 1213583"/>
                <a:gd name="connsiteX7" fmla="*/ 0 w 2175465"/>
                <a:gd name="connsiteY7" fmla="*/ 99376 h 1213583"/>
                <a:gd name="connsiteX0" fmla="*/ 0 w 2152832"/>
                <a:gd name="connsiteY0" fmla="*/ 99376 h 1213583"/>
                <a:gd name="connsiteX1" fmla="*/ 2632 w 2152832"/>
                <a:gd name="connsiteY1" fmla="*/ 1064307 h 1213583"/>
                <a:gd name="connsiteX2" fmla="*/ 69483 w 2152832"/>
                <a:gd name="connsiteY2" fmla="*/ 1131471 h 1213583"/>
                <a:gd name="connsiteX3" fmla="*/ 538262 w 2152832"/>
                <a:gd name="connsiteY3" fmla="*/ 1213583 h 1213583"/>
                <a:gd name="connsiteX4" fmla="*/ 2152832 w 2152832"/>
                <a:gd name="connsiteY4" fmla="*/ 158962 h 1213583"/>
                <a:gd name="connsiteX5" fmla="*/ 2149253 w 2152832"/>
                <a:gd name="connsiteY5" fmla="*/ 0 h 1213583"/>
                <a:gd name="connsiteX6" fmla="*/ 97694 w 2152832"/>
                <a:gd name="connsiteY6" fmla="*/ 23159 h 1213583"/>
                <a:gd name="connsiteX7" fmla="*/ 0 w 2152832"/>
                <a:gd name="connsiteY7" fmla="*/ 99376 h 1213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2832" h="1213583">
                  <a:moveTo>
                    <a:pt x="0" y="99376"/>
                  </a:moveTo>
                  <a:cubicBezTo>
                    <a:pt x="877" y="421020"/>
                    <a:pt x="1755" y="742663"/>
                    <a:pt x="2632" y="1064307"/>
                  </a:cubicBezTo>
                  <a:lnTo>
                    <a:pt x="69483" y="1131471"/>
                  </a:lnTo>
                  <a:cubicBezTo>
                    <a:pt x="254412" y="1172422"/>
                    <a:pt x="299012" y="1163579"/>
                    <a:pt x="538262" y="1213583"/>
                  </a:cubicBezTo>
                  <a:cubicBezTo>
                    <a:pt x="863608" y="1054516"/>
                    <a:pt x="1841329" y="374052"/>
                    <a:pt x="2152832" y="158962"/>
                  </a:cubicBezTo>
                  <a:lnTo>
                    <a:pt x="2149253" y="0"/>
                  </a:lnTo>
                  <a:lnTo>
                    <a:pt x="97694" y="23159"/>
                  </a:lnTo>
                  <a:lnTo>
                    <a:pt x="0" y="99376"/>
                  </a:lnTo>
                  <a:close/>
                </a:path>
              </a:pathLst>
            </a:cu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7357730" y="4805916"/>
              <a:ext cx="1052623" cy="1339703"/>
            </a:xfrm>
            <a:custGeom>
              <a:avLst/>
              <a:gdLst>
                <a:gd name="connsiteX0" fmla="*/ 723014 w 1052623"/>
                <a:gd name="connsiteY0" fmla="*/ 21265 h 1339703"/>
                <a:gd name="connsiteX1" fmla="*/ 1041991 w 1052623"/>
                <a:gd name="connsiteY1" fmla="*/ 0 h 1339703"/>
                <a:gd name="connsiteX2" fmla="*/ 1052623 w 1052623"/>
                <a:gd name="connsiteY2" fmla="*/ 925033 h 1339703"/>
                <a:gd name="connsiteX3" fmla="*/ 637954 w 1052623"/>
                <a:gd name="connsiteY3" fmla="*/ 1329070 h 1339703"/>
                <a:gd name="connsiteX4" fmla="*/ 0 w 1052623"/>
                <a:gd name="connsiteY4" fmla="*/ 1339703 h 1339703"/>
                <a:gd name="connsiteX5" fmla="*/ 0 w 1052623"/>
                <a:gd name="connsiteY5" fmla="*/ 1201479 h 1339703"/>
                <a:gd name="connsiteX6" fmla="*/ 372140 w 1052623"/>
                <a:gd name="connsiteY6" fmla="*/ 1201479 h 1339703"/>
                <a:gd name="connsiteX7" fmla="*/ 489098 w 1052623"/>
                <a:gd name="connsiteY7" fmla="*/ 1041991 h 1339703"/>
                <a:gd name="connsiteX8" fmla="*/ 467833 w 1052623"/>
                <a:gd name="connsiteY8" fmla="*/ 701749 h 1339703"/>
                <a:gd name="connsiteX9" fmla="*/ 744279 w 1052623"/>
                <a:gd name="connsiteY9" fmla="*/ 457200 h 1339703"/>
                <a:gd name="connsiteX10" fmla="*/ 723014 w 1052623"/>
                <a:gd name="connsiteY10" fmla="*/ 21265 h 133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2623" h="1339703">
                  <a:moveTo>
                    <a:pt x="723014" y="21265"/>
                  </a:moveTo>
                  <a:lnTo>
                    <a:pt x="1041991" y="0"/>
                  </a:lnTo>
                  <a:lnTo>
                    <a:pt x="1052623" y="925033"/>
                  </a:lnTo>
                  <a:lnTo>
                    <a:pt x="637954" y="1329070"/>
                  </a:lnTo>
                  <a:lnTo>
                    <a:pt x="0" y="1339703"/>
                  </a:lnTo>
                  <a:lnTo>
                    <a:pt x="0" y="1201479"/>
                  </a:lnTo>
                  <a:lnTo>
                    <a:pt x="372140" y="1201479"/>
                  </a:lnTo>
                  <a:lnTo>
                    <a:pt x="489098" y="1041991"/>
                  </a:lnTo>
                  <a:lnTo>
                    <a:pt x="467833" y="701749"/>
                  </a:lnTo>
                  <a:lnTo>
                    <a:pt x="744279" y="457200"/>
                  </a:lnTo>
                  <a:lnTo>
                    <a:pt x="723014" y="21265"/>
                  </a:lnTo>
                  <a:close/>
                </a:path>
              </a:pathLst>
            </a:cu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 Box 10"/>
            <p:cNvSpPr txBox="1">
              <a:spLocks noChangeArrowheads="1"/>
            </p:cNvSpPr>
            <p:nvPr/>
          </p:nvSpPr>
          <p:spPr bwMode="auto">
            <a:xfrm>
              <a:off x="5104101" y="2008156"/>
              <a:ext cx="102800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sz="1400" dirty="0" smtClean="0"/>
                <a:t>Wet Ponds</a:t>
              </a:r>
              <a:endParaRPr lang="en-US" sz="1400" dirty="0"/>
            </a:p>
          </p:txBody>
        </p:sp>
        <p:sp>
          <p:nvSpPr>
            <p:cNvPr id="23" name="Rounded Rectangle 22"/>
            <p:cNvSpPr/>
            <p:nvPr/>
          </p:nvSpPr>
          <p:spPr>
            <a:xfrm>
              <a:off x="4668320" y="2052726"/>
              <a:ext cx="457200" cy="211528"/>
            </a:xfrm>
            <a:prstGeom prst="roundRect">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504575" y="2026848"/>
            <a:ext cx="8122280" cy="3795982"/>
            <a:chOff x="504575" y="2026848"/>
            <a:chExt cx="8122280" cy="3795982"/>
          </a:xfrm>
        </p:grpSpPr>
        <p:sp>
          <p:nvSpPr>
            <p:cNvPr id="7" name="Rectangle 6"/>
            <p:cNvSpPr/>
            <p:nvPr/>
          </p:nvSpPr>
          <p:spPr>
            <a:xfrm>
              <a:off x="504575" y="3085858"/>
              <a:ext cx="286251" cy="969818"/>
            </a:xfrm>
            <a:prstGeom prst="rect">
              <a:avLst/>
            </a:prstGeom>
            <a:solidFill>
              <a:srgbClr val="00B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4000499" y="4457458"/>
              <a:ext cx="236571" cy="1066800"/>
            </a:xfrm>
            <a:prstGeom prst="rect">
              <a:avLst/>
            </a:prstGeom>
            <a:solidFill>
              <a:srgbClr val="00B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965886" y="2739928"/>
              <a:ext cx="236571" cy="1290828"/>
            </a:xfrm>
            <a:prstGeom prst="rect">
              <a:avLst/>
            </a:prstGeom>
            <a:solidFill>
              <a:srgbClr val="00B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7485321" y="3785191"/>
              <a:ext cx="1020726" cy="691116"/>
            </a:xfrm>
            <a:custGeom>
              <a:avLst/>
              <a:gdLst>
                <a:gd name="connsiteX0" fmla="*/ 978195 w 1020726"/>
                <a:gd name="connsiteY0" fmla="*/ 0 h 691116"/>
                <a:gd name="connsiteX1" fmla="*/ 0 w 1020726"/>
                <a:gd name="connsiteY1" fmla="*/ 669851 h 691116"/>
                <a:gd name="connsiteX2" fmla="*/ 765544 w 1020726"/>
                <a:gd name="connsiteY2" fmla="*/ 691116 h 691116"/>
                <a:gd name="connsiteX3" fmla="*/ 1020726 w 1020726"/>
                <a:gd name="connsiteY3" fmla="*/ 31897 h 691116"/>
              </a:gdLst>
              <a:ahLst/>
              <a:cxnLst>
                <a:cxn ang="0">
                  <a:pos x="connsiteX0" y="connsiteY0"/>
                </a:cxn>
                <a:cxn ang="0">
                  <a:pos x="connsiteX1" y="connsiteY1"/>
                </a:cxn>
                <a:cxn ang="0">
                  <a:pos x="connsiteX2" y="connsiteY2"/>
                </a:cxn>
                <a:cxn ang="0">
                  <a:pos x="connsiteX3" y="connsiteY3"/>
                </a:cxn>
              </a:cxnLst>
              <a:rect l="l" t="t" r="r" b="b"/>
              <a:pathLst>
                <a:path w="1020726" h="691116">
                  <a:moveTo>
                    <a:pt x="978195" y="0"/>
                  </a:moveTo>
                  <a:lnTo>
                    <a:pt x="0" y="669851"/>
                  </a:lnTo>
                  <a:lnTo>
                    <a:pt x="765544" y="691116"/>
                  </a:lnTo>
                  <a:lnTo>
                    <a:pt x="1020726" y="31897"/>
                  </a:lnTo>
                </a:path>
              </a:pathLst>
            </a:custGeom>
            <a:solidFill>
              <a:srgbClr val="00B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 Box 10"/>
            <p:cNvSpPr txBox="1">
              <a:spLocks noChangeArrowheads="1"/>
            </p:cNvSpPr>
            <p:nvPr/>
          </p:nvSpPr>
          <p:spPr bwMode="auto">
            <a:xfrm>
              <a:off x="7026655" y="2026848"/>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sz="1400" dirty="0" smtClean="0"/>
                <a:t>Biofilters</a:t>
              </a:r>
              <a:endParaRPr lang="en-US" sz="1400" dirty="0"/>
            </a:p>
          </p:txBody>
        </p:sp>
        <p:sp>
          <p:nvSpPr>
            <p:cNvPr id="71" name="Rounded Rectangle 70"/>
            <p:cNvSpPr/>
            <p:nvPr/>
          </p:nvSpPr>
          <p:spPr>
            <a:xfrm>
              <a:off x="6553200" y="2073484"/>
              <a:ext cx="457200" cy="211528"/>
            </a:xfrm>
            <a:prstGeom prst="roundRect">
              <a:avLst/>
            </a:prstGeom>
            <a:solidFill>
              <a:srgbClr val="00B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555411" y="5305245"/>
              <a:ext cx="707366" cy="517585"/>
            </a:xfrm>
            <a:custGeom>
              <a:avLst/>
              <a:gdLst>
                <a:gd name="connsiteX0" fmla="*/ 681487 w 707366"/>
                <a:gd name="connsiteY0" fmla="*/ 0 h 517585"/>
                <a:gd name="connsiteX1" fmla="*/ 569344 w 707366"/>
                <a:gd name="connsiteY1" fmla="*/ 8627 h 517585"/>
                <a:gd name="connsiteX2" fmla="*/ 0 w 707366"/>
                <a:gd name="connsiteY2" fmla="*/ 517585 h 517585"/>
                <a:gd name="connsiteX3" fmla="*/ 707366 w 707366"/>
                <a:gd name="connsiteY3" fmla="*/ 517585 h 517585"/>
                <a:gd name="connsiteX4" fmla="*/ 681487 w 707366"/>
                <a:gd name="connsiteY4" fmla="*/ 0 h 5175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366" h="517585">
                  <a:moveTo>
                    <a:pt x="681487" y="0"/>
                  </a:moveTo>
                  <a:lnTo>
                    <a:pt x="569344" y="8627"/>
                  </a:lnTo>
                  <a:lnTo>
                    <a:pt x="0" y="517585"/>
                  </a:lnTo>
                  <a:lnTo>
                    <a:pt x="707366" y="517585"/>
                  </a:lnTo>
                  <a:lnTo>
                    <a:pt x="681487" y="0"/>
                  </a:lnTo>
                  <a:close/>
                </a:path>
              </a:pathLst>
            </a:custGeom>
            <a:solidFill>
              <a:srgbClr val="00B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7608484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Control Practice Cost Data - Wet Deten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175" y="1676400"/>
            <a:ext cx="608965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4"/>
          <p:cNvSpPr>
            <a:spLocks noChangeArrowheads="1"/>
          </p:cNvSpPr>
          <p:nvPr/>
        </p:nvSpPr>
        <p:spPr bwMode="auto">
          <a:xfrm>
            <a:off x="457200" y="301625"/>
            <a:ext cx="82296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000" b="1"/>
              <a:t>Model Applications</a:t>
            </a:r>
          </a:p>
        </p:txBody>
      </p:sp>
      <p:sp>
        <p:nvSpPr>
          <p:cNvPr id="27652" name="Rectangle 6"/>
          <p:cNvSpPr>
            <a:spLocks noChangeArrowheads="1"/>
          </p:cNvSpPr>
          <p:nvPr/>
        </p:nvSpPr>
        <p:spPr bwMode="auto">
          <a:xfrm>
            <a:off x="457200" y="9906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buClr>
                <a:schemeClr val="hlink"/>
              </a:buClr>
              <a:buSzPct val="80000"/>
              <a:buFont typeface="Wingdings" pitchFamily="2" charset="2"/>
              <a:buNone/>
            </a:pPr>
            <a:r>
              <a:rPr lang="en-US" altLang="en-US" sz="3600"/>
              <a:t>Cost Analysis</a:t>
            </a:r>
          </a:p>
        </p:txBody>
      </p:sp>
    </p:spTree>
    <p:extLst>
      <p:ext uri="{BB962C8B-B14F-4D97-AF65-F5344CB8AC3E}">
        <p14:creationId xmlns:p14="http://schemas.microsoft.com/office/powerpoint/2010/main" val="2899982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228600"/>
            <a:ext cx="8305800" cy="1295400"/>
          </a:xfrm>
        </p:spPr>
        <p:txBody>
          <a:bodyPr/>
          <a:lstStyle/>
          <a:p>
            <a:pPr eaLnBrk="1" hangingPunct="1"/>
            <a:r>
              <a:rPr lang="en-US" altLang="en-US" sz="2400" b="1" smtClean="0"/>
              <a:t>Capital Cost of Pond Achieving Different TSS Reductions at 100 Acre Mix of 40% Shopping Center and 60% Medium Residential</a:t>
            </a:r>
            <a:br>
              <a:rPr lang="en-US" altLang="en-US" sz="2400" b="1" smtClean="0"/>
            </a:br>
            <a:endParaRPr lang="en-US" altLang="en-US" sz="2400" b="1" smtClean="0"/>
          </a:p>
        </p:txBody>
      </p:sp>
      <p:graphicFrame>
        <p:nvGraphicFramePr>
          <p:cNvPr id="28675" name="Object 2"/>
          <p:cNvGraphicFramePr>
            <a:graphicFrameLocks noGrp="1" noChangeAspect="1"/>
          </p:cNvGraphicFramePr>
          <p:nvPr>
            <p:ph idx="1"/>
          </p:nvPr>
        </p:nvGraphicFramePr>
        <p:xfrm>
          <a:off x="63500" y="1422400"/>
          <a:ext cx="9156700" cy="5054600"/>
        </p:xfrm>
        <a:graphic>
          <a:graphicData uri="http://schemas.openxmlformats.org/presentationml/2006/ole">
            <mc:AlternateContent xmlns:mc="http://schemas.openxmlformats.org/markup-compatibility/2006">
              <mc:Choice xmlns:v="urn:schemas-microsoft-com:vml" Requires="v">
                <p:oleObj spid="_x0000_s157730" name="Chart" r:id="rId4" imgW="8229600" imgH="4543357" progId="MSGraph.Chart.8">
                  <p:embed followColorScheme="full"/>
                </p:oleObj>
              </mc:Choice>
              <mc:Fallback>
                <p:oleObj name="Chart" r:id="rId4" imgW="8229600" imgH="4543357" progId="MSGraph.Chart.8">
                  <p:embed followColorScheme="full"/>
                  <p:pic>
                    <p:nvPicPr>
                      <p:cNvPr id="0" name=""/>
                      <p:cNvPicPr>
                        <a:picLocks noGrp="1" noChangeAspect="1" noChangeArrowheads="1"/>
                      </p:cNvPicPr>
                      <p:nvPr/>
                    </p:nvPicPr>
                    <p:blipFill>
                      <a:blip r:embed="rId5"/>
                      <a:srcRect/>
                      <a:stretch>
                        <a:fillRect/>
                      </a:stretch>
                    </p:blipFill>
                    <p:spPr bwMode="auto">
                      <a:xfrm>
                        <a:off x="63500" y="1422400"/>
                        <a:ext cx="9156700" cy="505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6" name="TextBox 1"/>
          <p:cNvSpPr txBox="1">
            <a:spLocks noChangeArrowheads="1"/>
          </p:cNvSpPr>
          <p:nvPr/>
        </p:nvSpPr>
        <p:spPr bwMode="auto">
          <a:xfrm>
            <a:off x="2209800" y="1962150"/>
            <a:ext cx="4800600" cy="1755775"/>
          </a:xfrm>
          <a:prstGeom prst="rect">
            <a:avLst/>
          </a:prstGeom>
          <a:solidFill>
            <a:schemeClr val="bg1">
              <a:alpha val="65881"/>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a:t>Cost-performance curves are usually not linear, with increasing unit costs as the overall treatment objective increases. For some situations, it may therefore be more cost-effective to apply moderate levels of multiple controls. </a:t>
            </a:r>
          </a:p>
        </p:txBody>
      </p:sp>
      <p:sp>
        <p:nvSpPr>
          <p:cNvPr id="28677" name="Rectangle 1"/>
          <p:cNvSpPr>
            <a:spLocks noChangeArrowheads="1"/>
          </p:cNvSpPr>
          <p:nvPr/>
        </p:nvSpPr>
        <p:spPr bwMode="auto">
          <a:xfrm>
            <a:off x="55563" y="6238875"/>
            <a:ext cx="9144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1400" b="1"/>
              <a:t>WinSLAMM can also calculate life-cycle costs that include land costs, capital costs, and operational and maintenance costs, all adjusted for financing costs and inflation factors, and expected life of project.</a:t>
            </a:r>
            <a:endParaRPr lang="en-US" altLang="en-US" sz="1400"/>
          </a:p>
        </p:txBody>
      </p:sp>
    </p:spTree>
    <p:extLst>
      <p:ext uri="{BB962C8B-B14F-4D97-AF65-F5344CB8AC3E}">
        <p14:creationId xmlns:p14="http://schemas.microsoft.com/office/powerpoint/2010/main" val="26554028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306388"/>
            <a:ext cx="9144000" cy="760412"/>
          </a:xfrm>
        </p:spPr>
        <p:txBody>
          <a:bodyPr/>
          <a:lstStyle/>
          <a:p>
            <a:pPr algn="l" eaLnBrk="1" hangingPunct="1"/>
            <a:r>
              <a:rPr lang="en-US" altLang="en-US" sz="4000" b="1" smtClean="0"/>
              <a:t>We will cover . . .</a:t>
            </a:r>
          </a:p>
        </p:txBody>
      </p:sp>
      <p:pic>
        <p:nvPicPr>
          <p:cNvPr id="45060" name="Picture 5" descr="TURF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600200"/>
            <a:ext cx="3429000" cy="257175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3548045F-534C-4BCC-AB70-330E7C6EDCAF}" type="slidenum">
              <a:rPr lang="en-US" smtClean="0"/>
              <a:pPr>
                <a:defRPr/>
              </a:pPr>
              <a:t>19</a:t>
            </a:fld>
            <a:endParaRPr lang="en-US"/>
          </a:p>
        </p:txBody>
      </p:sp>
      <p:sp>
        <p:nvSpPr>
          <p:cNvPr id="7" name="Rectangle 3"/>
          <p:cNvSpPr txBox="1">
            <a:spLocks noChangeArrowheads="1"/>
          </p:cNvSpPr>
          <p:nvPr/>
        </p:nvSpPr>
        <p:spPr bwMode="auto">
          <a:xfrm>
            <a:off x="381000" y="1066800"/>
            <a:ext cx="4419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eaLnBrk="1" hangingPunct="1"/>
            <a:r>
              <a:rPr lang="en-US" altLang="en-US" dirty="0"/>
              <a:t>WinSLAMM Purpose,  History and Unique Features</a:t>
            </a:r>
          </a:p>
          <a:p>
            <a:pPr eaLnBrk="1" hangingPunct="1"/>
            <a:r>
              <a:rPr lang="en-US" altLang="en-US" dirty="0" smtClean="0"/>
              <a:t>Model </a:t>
            </a:r>
            <a:r>
              <a:rPr lang="en-US" altLang="en-US" dirty="0"/>
              <a:t>Applications </a:t>
            </a:r>
          </a:p>
          <a:p>
            <a:pPr eaLnBrk="1" hangingPunct="1"/>
            <a:r>
              <a:rPr lang="en-US" altLang="en-US" dirty="0">
                <a:solidFill>
                  <a:srgbClr val="FF0000"/>
                </a:solidFill>
              </a:rPr>
              <a:t>Small Storm Hydrology</a:t>
            </a:r>
          </a:p>
          <a:p>
            <a:pPr eaLnBrk="1" hangingPunct="1"/>
            <a:r>
              <a:rPr lang="en-US" altLang="en-US" dirty="0" smtClean="0"/>
              <a:t>Basic Program Structure and Operation</a:t>
            </a:r>
          </a:p>
          <a:p>
            <a:pPr eaLnBrk="1" hangingPunct="1">
              <a:lnSpc>
                <a:spcPct val="90000"/>
              </a:lnSpc>
            </a:pPr>
            <a:r>
              <a:rPr lang="en-US" altLang="en-US" dirty="0" smtClean="0"/>
              <a:t>Treatment Practices</a:t>
            </a:r>
          </a:p>
          <a:p>
            <a:pPr eaLnBrk="1" hangingPunct="1">
              <a:lnSpc>
                <a:spcPct val="90000"/>
              </a:lnSpc>
            </a:pPr>
            <a:r>
              <a:rPr lang="en-US" altLang="en-US" dirty="0" smtClean="0"/>
              <a:t>Model </a:t>
            </a:r>
            <a:r>
              <a:rPr lang="en-US" altLang="en-US" dirty="0" err="1" smtClean="0"/>
              <a:t>Input/Output</a:t>
            </a:r>
            <a:endParaRPr lang="en-US" altLang="en-US" dirty="0" smtClean="0"/>
          </a:p>
          <a:p>
            <a:pPr eaLnBrk="1" hangingPunct="1"/>
            <a:endParaRPr lang="en-US" altLang="en-US" dirty="0" smtClean="0"/>
          </a:p>
        </p:txBody>
      </p:sp>
    </p:spTree>
    <p:extLst>
      <p:ext uri="{BB962C8B-B14F-4D97-AF65-F5344CB8AC3E}">
        <p14:creationId xmlns:p14="http://schemas.microsoft.com/office/powerpoint/2010/main" val="10509568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306388"/>
            <a:ext cx="9144000" cy="760412"/>
          </a:xfrm>
        </p:spPr>
        <p:txBody>
          <a:bodyPr/>
          <a:lstStyle/>
          <a:p>
            <a:pPr algn="l" eaLnBrk="1" hangingPunct="1"/>
            <a:r>
              <a:rPr lang="en-US" altLang="en-US" sz="4000" b="1" smtClean="0"/>
              <a:t>We will cover . . .</a:t>
            </a:r>
          </a:p>
        </p:txBody>
      </p:sp>
      <p:sp>
        <p:nvSpPr>
          <p:cNvPr id="33795" name="Rectangle 3"/>
          <p:cNvSpPr>
            <a:spLocks noGrp="1" noChangeArrowheads="1"/>
          </p:cNvSpPr>
          <p:nvPr>
            <p:ph type="body" sz="half" idx="1"/>
          </p:nvPr>
        </p:nvSpPr>
        <p:spPr>
          <a:xfrm>
            <a:off x="381000" y="1066800"/>
            <a:ext cx="4419600" cy="5410200"/>
          </a:xfrm>
        </p:spPr>
        <p:txBody>
          <a:bodyPr/>
          <a:lstStyle/>
          <a:p>
            <a:pPr eaLnBrk="1" hangingPunct="1"/>
            <a:r>
              <a:rPr lang="en-US" altLang="en-US" dirty="0" smtClean="0">
                <a:solidFill>
                  <a:srgbClr val="FF0000"/>
                </a:solidFill>
              </a:rPr>
              <a:t>WinSLAMM Purpose,  History and Unique Features</a:t>
            </a:r>
          </a:p>
          <a:p>
            <a:pPr eaLnBrk="1" hangingPunct="1"/>
            <a:r>
              <a:rPr lang="en-US" altLang="en-US" dirty="0" smtClean="0"/>
              <a:t>Model Applications </a:t>
            </a:r>
          </a:p>
          <a:p>
            <a:pPr eaLnBrk="1" hangingPunct="1"/>
            <a:r>
              <a:rPr lang="en-US" altLang="en-US" dirty="0" smtClean="0"/>
              <a:t>Small Storm Hydrology</a:t>
            </a:r>
          </a:p>
          <a:p>
            <a:pPr eaLnBrk="1" hangingPunct="1"/>
            <a:r>
              <a:rPr lang="en-US" altLang="en-US" dirty="0" smtClean="0"/>
              <a:t>Basic Program Structure and Operation</a:t>
            </a:r>
          </a:p>
          <a:p>
            <a:pPr eaLnBrk="1" hangingPunct="1">
              <a:lnSpc>
                <a:spcPct val="90000"/>
              </a:lnSpc>
            </a:pPr>
            <a:r>
              <a:rPr lang="en-US" altLang="en-US" dirty="0" smtClean="0"/>
              <a:t>Treatment Practices</a:t>
            </a:r>
          </a:p>
          <a:p>
            <a:pPr eaLnBrk="1" hangingPunct="1">
              <a:lnSpc>
                <a:spcPct val="90000"/>
              </a:lnSpc>
            </a:pPr>
            <a:r>
              <a:rPr lang="en-US" altLang="en-US" dirty="0" smtClean="0"/>
              <a:t>Model </a:t>
            </a:r>
            <a:r>
              <a:rPr lang="en-US" altLang="en-US" dirty="0" err="1" smtClean="0"/>
              <a:t>Input/Output</a:t>
            </a:r>
            <a:endParaRPr lang="en-US" altLang="en-US" dirty="0" smtClean="0"/>
          </a:p>
          <a:p>
            <a:pPr eaLnBrk="1" hangingPunct="1"/>
            <a:endParaRPr lang="en-US" altLang="en-US" dirty="0" smtClean="0"/>
          </a:p>
        </p:txBody>
      </p:sp>
      <p:pic>
        <p:nvPicPr>
          <p:cNvPr id="33796" name="Picture 4" descr="source area trans sh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7600" y="1676400"/>
            <a:ext cx="3759200" cy="28194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CDDB7CC3-8D9F-4F08-B614-5B6F2A3EF1B1}" type="slidenum">
              <a:rPr lang="en-US" smtClean="0"/>
              <a:pPr>
                <a:defRPr/>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19416" y="217420"/>
            <a:ext cx="8915400" cy="1206500"/>
          </a:xfrm>
        </p:spPr>
        <p:txBody>
          <a:bodyPr/>
          <a:lstStyle/>
          <a:p>
            <a:pPr eaLnBrk="1" hangingPunct="1"/>
            <a:r>
              <a:rPr lang="en-US" altLang="en-US" sz="4000" b="1" dirty="0" smtClean="0"/>
              <a:t>Knowing the Runoff Volume is the Key to Estimating Pollutant Mass</a:t>
            </a:r>
          </a:p>
        </p:txBody>
      </p:sp>
      <p:sp>
        <p:nvSpPr>
          <p:cNvPr id="31747" name="Rectangle 3"/>
          <p:cNvSpPr>
            <a:spLocks noGrp="1" noChangeArrowheads="1"/>
          </p:cNvSpPr>
          <p:nvPr>
            <p:ph type="body" idx="1"/>
          </p:nvPr>
        </p:nvSpPr>
        <p:spPr>
          <a:xfrm>
            <a:off x="228600" y="2057400"/>
            <a:ext cx="8686800" cy="4383741"/>
          </a:xfrm>
        </p:spPr>
        <p:txBody>
          <a:bodyPr/>
          <a:lstStyle/>
          <a:p>
            <a:pPr eaLnBrk="1" hangingPunct="1"/>
            <a:r>
              <a:rPr lang="en-US" altLang="en-US" dirty="0" smtClean="0"/>
              <a:t>There is usually a simple relationship between rain depth and runoff depth in urban systems.</a:t>
            </a:r>
          </a:p>
          <a:p>
            <a:pPr eaLnBrk="1" hangingPunct="1"/>
            <a:r>
              <a:rPr lang="en-US" altLang="en-US" dirty="0" smtClean="0"/>
              <a:t>Changes in rain depth affects the relative contributions of runoff and pollutant mass discharges:</a:t>
            </a:r>
          </a:p>
          <a:p>
            <a:pPr lvl="1" eaLnBrk="1" hangingPunct="1"/>
            <a:r>
              <a:rPr lang="en-US" altLang="en-US" dirty="0" smtClean="0"/>
              <a:t>Directly connected impervious areas contribute most of the flows during relatively small rains</a:t>
            </a:r>
          </a:p>
          <a:p>
            <a:pPr lvl="1" eaLnBrk="1" hangingPunct="1"/>
            <a:r>
              <a:rPr lang="en-US" altLang="en-US" dirty="0" smtClean="0"/>
              <a:t>Disturbed urban soils may dominate during larger rains</a:t>
            </a:r>
          </a:p>
        </p:txBody>
      </p:sp>
    </p:spTree>
    <p:extLst>
      <p:ext uri="{BB962C8B-B14F-4D97-AF65-F5344CB8AC3E}">
        <p14:creationId xmlns:p14="http://schemas.microsoft.com/office/powerpoint/2010/main" val="3766736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sz="4000" b="1" dirty="0" smtClean="0"/>
              <a:t>Monitored Milwaukee Rainfall and Runoff Distributions</a:t>
            </a:r>
          </a:p>
        </p:txBody>
      </p:sp>
      <p:sp>
        <p:nvSpPr>
          <p:cNvPr id="46083" name="Rectangle 4"/>
          <p:cNvSpPr>
            <a:spLocks noChangeArrowheads="1"/>
          </p:cNvSpPr>
          <p:nvPr/>
        </p:nvSpPr>
        <p:spPr bwMode="auto">
          <a:xfrm>
            <a:off x="2262188" y="1171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pic>
        <p:nvPicPr>
          <p:cNvPr id="46084" name="Picture 10" descr="Fig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997" y="1616075"/>
            <a:ext cx="4619625" cy="4972050"/>
          </a:xfrm>
          <a:prstGeom prst="rect">
            <a:avLst/>
          </a:prstGeom>
          <a:solidFill>
            <a:srgbClr val="FFFFFF"/>
          </a:solidFill>
          <a:ln w="12700">
            <a:solidFill>
              <a:srgbClr val="000000"/>
            </a:solidFill>
            <a:miter lim="800000"/>
            <a:headEnd/>
            <a:tailEnd/>
          </a:ln>
        </p:spPr>
      </p:pic>
      <p:sp>
        <p:nvSpPr>
          <p:cNvPr id="46085" name="Line 11"/>
          <p:cNvSpPr>
            <a:spLocks noChangeShapeType="1"/>
          </p:cNvSpPr>
          <p:nvPr/>
        </p:nvSpPr>
        <p:spPr bwMode="auto">
          <a:xfrm flipV="1">
            <a:off x="4609736" y="1747838"/>
            <a:ext cx="0" cy="419576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46086" name="Text Box 12"/>
          <p:cNvSpPr txBox="1">
            <a:spLocks noChangeArrowheads="1"/>
          </p:cNvSpPr>
          <p:nvPr/>
        </p:nvSpPr>
        <p:spPr bwMode="auto">
          <a:xfrm>
            <a:off x="3085736" y="2103438"/>
            <a:ext cx="838200" cy="3667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b="1">
                <a:solidFill>
                  <a:srgbClr val="FF0000"/>
                </a:solidFill>
                <a:latin typeface="Times New Roman" pitchFamily="18" charset="0"/>
              </a:rPr>
              <a:t>Small</a:t>
            </a:r>
          </a:p>
        </p:txBody>
      </p:sp>
      <p:sp>
        <p:nvSpPr>
          <p:cNvPr id="46087" name="Text Box 13"/>
          <p:cNvSpPr txBox="1">
            <a:spLocks noChangeArrowheads="1"/>
          </p:cNvSpPr>
          <p:nvPr/>
        </p:nvSpPr>
        <p:spPr bwMode="auto">
          <a:xfrm>
            <a:off x="4574811" y="5208588"/>
            <a:ext cx="1143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b="1">
                <a:solidFill>
                  <a:srgbClr val="FF0000"/>
                </a:solidFill>
                <a:latin typeface="Times New Roman" pitchFamily="18" charset="0"/>
              </a:rPr>
              <a:t>Medium</a:t>
            </a:r>
          </a:p>
        </p:txBody>
      </p:sp>
      <p:sp>
        <p:nvSpPr>
          <p:cNvPr id="46088" name="Line 14"/>
          <p:cNvSpPr>
            <a:spLocks noChangeShapeType="1"/>
          </p:cNvSpPr>
          <p:nvPr/>
        </p:nvSpPr>
        <p:spPr bwMode="auto">
          <a:xfrm flipV="1">
            <a:off x="5676536" y="1752600"/>
            <a:ext cx="0" cy="4195763"/>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46089" name="Text Box 15"/>
          <p:cNvSpPr txBox="1">
            <a:spLocks noChangeArrowheads="1"/>
          </p:cNvSpPr>
          <p:nvPr/>
        </p:nvSpPr>
        <p:spPr bwMode="auto">
          <a:xfrm>
            <a:off x="5728923" y="2757488"/>
            <a:ext cx="838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b="1">
                <a:solidFill>
                  <a:srgbClr val="FF0000"/>
                </a:solidFill>
                <a:latin typeface="Times New Roman" pitchFamily="18" charset="0"/>
              </a:rPr>
              <a:t>Large</a:t>
            </a:r>
          </a:p>
        </p:txBody>
      </p:sp>
      <p:sp>
        <p:nvSpPr>
          <p:cNvPr id="2" name="Slide Number Placeholder 1"/>
          <p:cNvSpPr>
            <a:spLocks noGrp="1"/>
          </p:cNvSpPr>
          <p:nvPr>
            <p:ph type="sldNum" sz="quarter" idx="12"/>
          </p:nvPr>
        </p:nvSpPr>
        <p:spPr/>
        <p:txBody>
          <a:bodyPr/>
          <a:lstStyle/>
          <a:p>
            <a:pPr>
              <a:defRPr/>
            </a:pPr>
            <a:fld id="{237767E5-C8A5-47EC-A6A4-FABF3FBFD75B}" type="slidenum">
              <a:rPr lang="en-US" smtClean="0"/>
              <a:pPr>
                <a:defRPr/>
              </a:pPr>
              <a:t>21</a:t>
            </a:fld>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81000" y="304800"/>
            <a:ext cx="8382000" cy="1143000"/>
          </a:xfrm>
        </p:spPr>
        <p:txBody>
          <a:bodyPr/>
          <a:lstStyle/>
          <a:p>
            <a:pPr eaLnBrk="1" hangingPunct="1"/>
            <a:r>
              <a:rPr lang="en-US" altLang="en-US" sz="4000" b="1" smtClean="0"/>
              <a:t>Monitored Milwaukee Pollutant Distribution</a:t>
            </a:r>
          </a:p>
        </p:txBody>
      </p:sp>
      <p:sp>
        <p:nvSpPr>
          <p:cNvPr id="47107" name="Rectangle 3"/>
          <p:cNvSpPr>
            <a:spLocks noChangeArrowheads="1"/>
          </p:cNvSpPr>
          <p:nvPr/>
        </p:nvSpPr>
        <p:spPr bwMode="auto">
          <a:xfrm>
            <a:off x="2262188" y="1171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47108" name="Rectangle 6"/>
          <p:cNvSpPr>
            <a:spLocks noChangeArrowheads="1"/>
          </p:cNvSpPr>
          <p:nvPr/>
        </p:nvSpPr>
        <p:spPr bwMode="auto">
          <a:xfrm>
            <a:off x="2219325" y="11287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grpSp>
        <p:nvGrpSpPr>
          <p:cNvPr id="47109" name="Group 13"/>
          <p:cNvGrpSpPr>
            <a:grpSpLocks/>
          </p:cNvGrpSpPr>
          <p:nvPr/>
        </p:nvGrpSpPr>
        <p:grpSpPr bwMode="auto">
          <a:xfrm>
            <a:off x="2219325" y="1495922"/>
            <a:ext cx="4705350" cy="5054600"/>
            <a:chOff x="1590" y="1128"/>
            <a:chExt cx="2964" cy="2898"/>
          </a:xfrm>
        </p:grpSpPr>
        <p:pic>
          <p:nvPicPr>
            <p:cNvPr id="47113" name="Picture 14" descr="Fig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 y="1128"/>
              <a:ext cx="2964" cy="2898"/>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7114" name="Line 15"/>
            <p:cNvSpPr>
              <a:spLocks noChangeShapeType="1"/>
            </p:cNvSpPr>
            <p:nvPr/>
          </p:nvSpPr>
          <p:spPr bwMode="auto">
            <a:xfrm flipV="1">
              <a:off x="3072" y="1193"/>
              <a:ext cx="0" cy="244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47115" name="Line 16"/>
            <p:cNvSpPr>
              <a:spLocks noChangeShapeType="1"/>
            </p:cNvSpPr>
            <p:nvPr/>
          </p:nvSpPr>
          <p:spPr bwMode="auto">
            <a:xfrm flipV="1">
              <a:off x="3696" y="1200"/>
              <a:ext cx="0" cy="244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47116" name="Text Box 17"/>
            <p:cNvSpPr txBox="1">
              <a:spLocks noChangeArrowheads="1"/>
            </p:cNvSpPr>
            <p:nvPr/>
          </p:nvSpPr>
          <p:spPr bwMode="auto">
            <a:xfrm>
              <a:off x="2112" y="1536"/>
              <a:ext cx="5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b="1">
                  <a:solidFill>
                    <a:srgbClr val="FF0000"/>
                  </a:solidFill>
                  <a:latin typeface="Times New Roman" pitchFamily="18" charset="0"/>
                </a:rPr>
                <a:t>Small</a:t>
              </a:r>
            </a:p>
          </p:txBody>
        </p:sp>
        <p:sp>
          <p:nvSpPr>
            <p:cNvPr id="47117" name="Text Box 18"/>
            <p:cNvSpPr txBox="1">
              <a:spLocks noChangeArrowheads="1"/>
            </p:cNvSpPr>
            <p:nvPr/>
          </p:nvSpPr>
          <p:spPr bwMode="auto">
            <a:xfrm>
              <a:off x="3024" y="3312"/>
              <a:ext cx="720"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b="1">
                  <a:solidFill>
                    <a:srgbClr val="FF0000"/>
                  </a:solidFill>
                  <a:latin typeface="Times New Roman" pitchFamily="18" charset="0"/>
                </a:rPr>
                <a:t>Medium</a:t>
              </a:r>
            </a:p>
          </p:txBody>
        </p:sp>
        <p:sp>
          <p:nvSpPr>
            <p:cNvPr id="47118" name="Text Box 19"/>
            <p:cNvSpPr txBox="1">
              <a:spLocks noChangeArrowheads="1"/>
            </p:cNvSpPr>
            <p:nvPr/>
          </p:nvSpPr>
          <p:spPr bwMode="auto">
            <a:xfrm>
              <a:off x="3744" y="1910"/>
              <a:ext cx="67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b="1">
                  <a:solidFill>
                    <a:srgbClr val="FF0000"/>
                  </a:solidFill>
                  <a:latin typeface="Times New Roman" pitchFamily="18" charset="0"/>
                </a:rPr>
                <a:t>Large</a:t>
              </a:r>
            </a:p>
          </p:txBody>
        </p:sp>
      </p:grpSp>
      <p:sp>
        <p:nvSpPr>
          <p:cNvPr id="47110" name="Text Box 20"/>
          <p:cNvSpPr txBox="1">
            <a:spLocks noChangeArrowheads="1"/>
          </p:cNvSpPr>
          <p:nvPr/>
        </p:nvSpPr>
        <p:spPr bwMode="auto">
          <a:xfrm rot="-5400000">
            <a:off x="416719" y="3712369"/>
            <a:ext cx="4438650" cy="3667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altLang="en-US">
                <a:solidFill>
                  <a:srgbClr val="000000"/>
                </a:solidFill>
                <a:latin typeface="Tahoma" pitchFamily="34" charset="0"/>
              </a:rPr>
              <a:t>Percent Associated with Rain, or less</a:t>
            </a:r>
          </a:p>
        </p:txBody>
      </p:sp>
      <p:sp>
        <p:nvSpPr>
          <p:cNvPr id="47111" name="Text Box 21"/>
          <p:cNvSpPr txBox="1">
            <a:spLocks noChangeArrowheads="1"/>
          </p:cNvSpPr>
          <p:nvPr/>
        </p:nvSpPr>
        <p:spPr bwMode="auto">
          <a:xfrm>
            <a:off x="3733800" y="6262688"/>
            <a:ext cx="2438400" cy="3063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r>
              <a:rPr lang="en-US" altLang="en-US" sz="1400">
                <a:solidFill>
                  <a:srgbClr val="001326"/>
                </a:solidFill>
                <a:latin typeface="Tahoma" pitchFamily="34" charset="0"/>
              </a:rPr>
              <a:t>Rain (inches)</a:t>
            </a:r>
          </a:p>
        </p:txBody>
      </p:sp>
      <p:sp>
        <p:nvSpPr>
          <p:cNvPr id="2" name="Slide Number Placeholder 1"/>
          <p:cNvSpPr>
            <a:spLocks noGrp="1"/>
          </p:cNvSpPr>
          <p:nvPr>
            <p:ph type="sldNum" sz="quarter" idx="12"/>
          </p:nvPr>
        </p:nvSpPr>
        <p:spPr/>
        <p:txBody>
          <a:bodyPr/>
          <a:lstStyle/>
          <a:p>
            <a:pPr>
              <a:defRPr/>
            </a:pPr>
            <a:fld id="{A662F9A4-8542-4F18-8BE8-6E63AF919CF3}" type="slidenum">
              <a:rPr lang="en-US" smtClean="0"/>
              <a:pPr>
                <a:defRPr/>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34925"/>
            <a:ext cx="8229600" cy="1139825"/>
          </a:xfrm>
        </p:spPr>
        <p:txBody>
          <a:bodyPr/>
          <a:lstStyle/>
          <a:p>
            <a:pPr eaLnBrk="1" hangingPunct="1"/>
            <a:r>
              <a:rPr lang="en-US" altLang="en-US" sz="4000" b="1" dirty="0" smtClean="0"/>
              <a:t>Rainfall Sorts into Three Distinct Categories </a:t>
            </a:r>
          </a:p>
        </p:txBody>
      </p:sp>
      <p:sp>
        <p:nvSpPr>
          <p:cNvPr id="48131" name="Rectangle 3"/>
          <p:cNvSpPr>
            <a:spLocks noGrp="1" noChangeArrowheads="1"/>
          </p:cNvSpPr>
          <p:nvPr>
            <p:ph type="body" idx="1"/>
          </p:nvPr>
        </p:nvSpPr>
        <p:spPr>
          <a:xfrm>
            <a:off x="188845" y="1346416"/>
            <a:ext cx="8763000" cy="5410200"/>
          </a:xfrm>
        </p:spPr>
        <p:txBody>
          <a:bodyPr/>
          <a:lstStyle/>
          <a:p>
            <a:pPr eaLnBrk="1" hangingPunct="1"/>
            <a:r>
              <a:rPr lang="en-US" altLang="en-US" dirty="0" smtClean="0"/>
              <a:t>Small Rains – Accounts for most events, by number</a:t>
            </a:r>
          </a:p>
          <a:p>
            <a:pPr lvl="1" eaLnBrk="1" hangingPunct="1"/>
            <a:r>
              <a:rPr lang="en-US" altLang="en-US" dirty="0" smtClean="0"/>
              <a:t>Typically can be easily captured for infiltration or on-site beneficial uses</a:t>
            </a:r>
          </a:p>
          <a:p>
            <a:pPr lvl="1" eaLnBrk="1" hangingPunct="1"/>
            <a:r>
              <a:rPr lang="en-US" altLang="en-US" dirty="0" smtClean="0"/>
              <a:t>Relatively low pollutant loadings, but frequent discharges</a:t>
            </a:r>
          </a:p>
          <a:p>
            <a:pPr lvl="1" eaLnBrk="1" hangingPunct="1"/>
            <a:r>
              <a:rPr lang="en-US" altLang="en-US" dirty="0" smtClean="0"/>
              <a:t>Key rains associated with water quality violations, e.g. bacteria and total recoverable heavy metals </a:t>
            </a:r>
          </a:p>
          <a:p>
            <a:pPr lvl="1" eaLnBrk="1" hangingPunct="1"/>
            <a:r>
              <a:rPr lang="en-US" altLang="en-US" dirty="0" smtClean="0"/>
              <a:t>“Every” time it rains, some numeric discharge concentration objectives may be exceeded.  Therefore, try to eliminate the small events</a:t>
            </a:r>
          </a:p>
        </p:txBody>
      </p:sp>
      <p:sp>
        <p:nvSpPr>
          <p:cNvPr id="2" name="Slide Number Placeholder 1"/>
          <p:cNvSpPr>
            <a:spLocks noGrp="1"/>
          </p:cNvSpPr>
          <p:nvPr>
            <p:ph type="sldNum" sz="quarter" idx="12"/>
          </p:nvPr>
        </p:nvSpPr>
        <p:spPr/>
        <p:txBody>
          <a:bodyPr/>
          <a:lstStyle/>
          <a:p>
            <a:pPr>
              <a:defRPr/>
            </a:pPr>
            <a:fld id="{FFEE0D89-79E7-4932-B23E-8D1FCB2725CB}" type="slidenum">
              <a:rPr lang="en-US" smtClean="0"/>
              <a:pPr>
                <a:defRPr/>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26"/>
          <p:cNvSpPr>
            <a:spLocks noGrp="1" noChangeArrowheads="1"/>
          </p:cNvSpPr>
          <p:nvPr>
            <p:ph type="title"/>
          </p:nvPr>
        </p:nvSpPr>
        <p:spPr/>
        <p:txBody>
          <a:bodyPr/>
          <a:lstStyle/>
          <a:p>
            <a:pPr eaLnBrk="1" hangingPunct="1"/>
            <a:r>
              <a:rPr lang="en-US" altLang="en-US" b="1" dirty="0" smtClean="0"/>
              <a:t>Rainfall Sorts into Three Distinct Categories </a:t>
            </a:r>
          </a:p>
        </p:txBody>
      </p:sp>
      <p:sp>
        <p:nvSpPr>
          <p:cNvPr id="49155" name="Rectangle 1027"/>
          <p:cNvSpPr>
            <a:spLocks noGrp="1" noChangeArrowheads="1"/>
          </p:cNvSpPr>
          <p:nvPr>
            <p:ph type="body" idx="1"/>
          </p:nvPr>
        </p:nvSpPr>
        <p:spPr>
          <a:xfrm>
            <a:off x="457200" y="2209800"/>
            <a:ext cx="8229600" cy="3657600"/>
          </a:xfrm>
        </p:spPr>
        <p:txBody>
          <a:bodyPr/>
          <a:lstStyle/>
          <a:p>
            <a:pPr eaLnBrk="1" hangingPunct="1"/>
            <a:r>
              <a:rPr lang="en-US" altLang="en-US" dirty="0" smtClean="0"/>
              <a:t>Medium Rains – Responsible for most pollutant mass discharges</a:t>
            </a:r>
          </a:p>
          <a:p>
            <a:pPr lvl="1" eaLnBrk="1" hangingPunct="1"/>
            <a:r>
              <a:rPr lang="en-US" altLang="en-US" dirty="0" smtClean="0"/>
              <a:t>Smaller events in this category can be easily captured and infiltrated or re-used</a:t>
            </a:r>
          </a:p>
          <a:p>
            <a:pPr lvl="1" eaLnBrk="1" hangingPunct="1"/>
            <a:r>
              <a:rPr lang="en-US" altLang="en-US" dirty="0" smtClean="0"/>
              <a:t>Larger events in this category need to be treated. </a:t>
            </a:r>
          </a:p>
          <a:p>
            <a:pPr lvl="1" eaLnBrk="1" hangingPunct="1"/>
            <a:r>
              <a:rPr lang="en-US" altLang="en-US" dirty="0" smtClean="0"/>
              <a:t>Typically responsible for about 75% of pollutant discharges</a:t>
            </a:r>
          </a:p>
        </p:txBody>
      </p:sp>
      <p:sp>
        <p:nvSpPr>
          <p:cNvPr id="2" name="Slide Number Placeholder 1"/>
          <p:cNvSpPr>
            <a:spLocks noGrp="1"/>
          </p:cNvSpPr>
          <p:nvPr>
            <p:ph type="sldNum" sz="quarter" idx="12"/>
          </p:nvPr>
        </p:nvSpPr>
        <p:spPr/>
        <p:txBody>
          <a:bodyPr/>
          <a:lstStyle/>
          <a:p>
            <a:pPr>
              <a:defRPr/>
            </a:pPr>
            <a:fld id="{6135F1E4-7B26-4C38-BC69-AC4AAC307050}" type="slidenum">
              <a:rPr lang="en-US" smtClean="0"/>
              <a:pPr>
                <a:defRPr/>
              </a:pPr>
              <a:t>24</a:t>
            </a:fld>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b="1" smtClean="0"/>
              <a:t>Rainfall Sorts into Three Distinct Categories </a:t>
            </a:r>
          </a:p>
        </p:txBody>
      </p:sp>
      <p:sp>
        <p:nvSpPr>
          <p:cNvPr id="50179" name="Rectangle 3"/>
          <p:cNvSpPr>
            <a:spLocks noGrp="1" noChangeArrowheads="1"/>
          </p:cNvSpPr>
          <p:nvPr>
            <p:ph type="body" idx="1"/>
          </p:nvPr>
        </p:nvSpPr>
        <p:spPr>
          <a:xfrm>
            <a:off x="457200" y="2286000"/>
            <a:ext cx="8229600" cy="3429000"/>
          </a:xfrm>
        </p:spPr>
        <p:txBody>
          <a:bodyPr/>
          <a:lstStyle/>
          <a:p>
            <a:pPr eaLnBrk="1" hangingPunct="1"/>
            <a:r>
              <a:rPr lang="en-US" altLang="en-US" dirty="0" smtClean="0"/>
              <a:t>Large Rains – Infrequent Large Events</a:t>
            </a:r>
          </a:p>
          <a:p>
            <a:pPr lvl="1" eaLnBrk="1" hangingPunct="1"/>
            <a:r>
              <a:rPr lang="en-US" altLang="en-US" dirty="0" smtClean="0"/>
              <a:t>Not cost effective to treat all runoff</a:t>
            </a:r>
          </a:p>
          <a:p>
            <a:pPr lvl="1" eaLnBrk="1" hangingPunct="1"/>
            <a:r>
              <a:rPr lang="en-US" altLang="en-US" dirty="0" smtClean="0"/>
              <a:t>Typically cause flooding and significant erosion</a:t>
            </a:r>
          </a:p>
          <a:p>
            <a:pPr lvl="1" eaLnBrk="1" hangingPunct="1"/>
            <a:r>
              <a:rPr lang="en-US" altLang="en-US" dirty="0" smtClean="0"/>
              <a:t>Treatment practices designed for smaller storms will mitigate impacts of larger events to some extent</a:t>
            </a:r>
          </a:p>
        </p:txBody>
      </p:sp>
      <p:sp>
        <p:nvSpPr>
          <p:cNvPr id="2" name="Slide Number Placeholder 1"/>
          <p:cNvSpPr>
            <a:spLocks noGrp="1"/>
          </p:cNvSpPr>
          <p:nvPr>
            <p:ph type="sldNum" sz="quarter" idx="12"/>
          </p:nvPr>
        </p:nvSpPr>
        <p:spPr/>
        <p:txBody>
          <a:bodyPr/>
          <a:lstStyle/>
          <a:p>
            <a:pPr>
              <a:defRPr/>
            </a:pPr>
            <a:fld id="{3032A47F-AFDA-49A4-81BC-786CD400A647}" type="slidenum">
              <a:rPr lang="en-US" smtClean="0"/>
              <a:pPr>
                <a:defRPr/>
              </a:pPr>
              <a:t>25</a:t>
            </a:fld>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306388"/>
            <a:ext cx="9144000" cy="760412"/>
          </a:xfrm>
        </p:spPr>
        <p:txBody>
          <a:bodyPr/>
          <a:lstStyle/>
          <a:p>
            <a:pPr algn="l" eaLnBrk="1" hangingPunct="1"/>
            <a:r>
              <a:rPr lang="en-US" altLang="en-US" sz="4000" b="1" smtClean="0"/>
              <a:t>We will cover . . .</a:t>
            </a:r>
          </a:p>
        </p:txBody>
      </p:sp>
      <p:pic>
        <p:nvPicPr>
          <p:cNvPr id="51204" name="Picture 5" descr="TURF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600200"/>
            <a:ext cx="3429000" cy="257175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238A36CF-F4A4-4450-BE93-AE5CF1FC35F1}" type="slidenum">
              <a:rPr lang="en-US" smtClean="0"/>
              <a:pPr>
                <a:defRPr/>
              </a:pPr>
              <a:t>26</a:t>
            </a:fld>
            <a:endParaRPr lang="en-US"/>
          </a:p>
        </p:txBody>
      </p:sp>
      <p:sp>
        <p:nvSpPr>
          <p:cNvPr id="7" name="Rectangle 3"/>
          <p:cNvSpPr txBox="1">
            <a:spLocks noChangeArrowheads="1"/>
          </p:cNvSpPr>
          <p:nvPr/>
        </p:nvSpPr>
        <p:spPr bwMode="auto">
          <a:xfrm>
            <a:off x="381000" y="1066800"/>
            <a:ext cx="4419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eaLnBrk="1" hangingPunct="1"/>
            <a:r>
              <a:rPr lang="en-US" altLang="en-US" dirty="0"/>
              <a:t>WinSLAMM Purpose,  History and Unique Features</a:t>
            </a:r>
          </a:p>
          <a:p>
            <a:pPr eaLnBrk="1" hangingPunct="1"/>
            <a:r>
              <a:rPr lang="en-US" altLang="en-US" dirty="0" smtClean="0"/>
              <a:t>Model </a:t>
            </a:r>
            <a:r>
              <a:rPr lang="en-US" altLang="en-US" dirty="0"/>
              <a:t>Applications </a:t>
            </a:r>
          </a:p>
          <a:p>
            <a:pPr eaLnBrk="1" hangingPunct="1"/>
            <a:r>
              <a:rPr lang="en-US" altLang="en-US" dirty="0"/>
              <a:t>Small Storm Hydrology</a:t>
            </a:r>
          </a:p>
          <a:p>
            <a:pPr eaLnBrk="1" hangingPunct="1"/>
            <a:r>
              <a:rPr lang="en-US" altLang="en-US" dirty="0">
                <a:solidFill>
                  <a:srgbClr val="FF0000"/>
                </a:solidFill>
              </a:rPr>
              <a:t>Basic Program Structure and Operation</a:t>
            </a:r>
          </a:p>
          <a:p>
            <a:pPr eaLnBrk="1" hangingPunct="1">
              <a:lnSpc>
                <a:spcPct val="90000"/>
              </a:lnSpc>
            </a:pPr>
            <a:r>
              <a:rPr lang="en-US" altLang="en-US" dirty="0" smtClean="0"/>
              <a:t>Treatment Practices</a:t>
            </a:r>
          </a:p>
          <a:p>
            <a:pPr eaLnBrk="1" hangingPunct="1">
              <a:lnSpc>
                <a:spcPct val="90000"/>
              </a:lnSpc>
            </a:pPr>
            <a:r>
              <a:rPr lang="en-US" altLang="en-US" dirty="0" smtClean="0"/>
              <a:t>Model </a:t>
            </a:r>
            <a:r>
              <a:rPr lang="en-US" altLang="en-US" dirty="0" err="1" smtClean="0"/>
              <a:t>Input/Output</a:t>
            </a:r>
            <a:endParaRPr lang="en-US" altLang="en-US" dirty="0" smtClean="0"/>
          </a:p>
          <a:p>
            <a:pPr eaLnBrk="1" hangingPunct="1"/>
            <a:endParaRPr lang="en-US" altLang="en-US" dirty="0" smtClean="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5800" y="0"/>
            <a:ext cx="7772400" cy="762000"/>
          </a:xfrm>
        </p:spPr>
        <p:txBody>
          <a:bodyPr/>
          <a:lstStyle/>
          <a:p>
            <a:pPr eaLnBrk="1" hangingPunct="1"/>
            <a:r>
              <a:rPr lang="en-US" altLang="en-US" sz="4000" b="1" smtClean="0"/>
              <a:t>Basic Program Structure</a:t>
            </a:r>
          </a:p>
        </p:txBody>
      </p:sp>
      <p:sp>
        <p:nvSpPr>
          <p:cNvPr id="52227" name="Text Box 3"/>
          <p:cNvSpPr txBox="1">
            <a:spLocks noChangeArrowheads="1"/>
          </p:cNvSpPr>
          <p:nvPr/>
        </p:nvSpPr>
        <p:spPr bwMode="auto">
          <a:xfrm>
            <a:off x="800100" y="914400"/>
            <a:ext cx="754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3200">
                <a:latin typeface="Tahoma" pitchFamily="34" charset="0"/>
              </a:rPr>
              <a:t>WinSLAMM Calculation Process</a:t>
            </a:r>
          </a:p>
        </p:txBody>
      </p:sp>
      <p:sp>
        <p:nvSpPr>
          <p:cNvPr id="52228" name="Text Box 4"/>
          <p:cNvSpPr txBox="1">
            <a:spLocks noChangeArrowheads="1"/>
          </p:cNvSpPr>
          <p:nvPr/>
        </p:nvSpPr>
        <p:spPr bwMode="auto">
          <a:xfrm>
            <a:off x="304800" y="1600200"/>
            <a:ext cx="4038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b="1">
                <a:latin typeface="Times New Roman" pitchFamily="18" charset="0"/>
              </a:rPr>
              <a:t>Calculate Runoff Volumes and Particulate Loadings for each Source Area</a:t>
            </a:r>
          </a:p>
        </p:txBody>
      </p:sp>
      <p:sp>
        <p:nvSpPr>
          <p:cNvPr id="52229" name="Text Box 5"/>
          <p:cNvSpPr txBox="1">
            <a:spLocks noChangeArrowheads="1"/>
          </p:cNvSpPr>
          <p:nvPr/>
        </p:nvSpPr>
        <p:spPr bwMode="auto">
          <a:xfrm>
            <a:off x="533400" y="3200400"/>
            <a:ext cx="36957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b="1">
                <a:latin typeface="Times New Roman" pitchFamily="18" charset="0"/>
              </a:rPr>
              <a:t>Apply Appropriate Source Area Treatment Practices</a:t>
            </a:r>
          </a:p>
        </p:txBody>
      </p:sp>
      <p:sp>
        <p:nvSpPr>
          <p:cNvPr id="52230" name="Line 6"/>
          <p:cNvSpPr>
            <a:spLocks noChangeShapeType="1"/>
          </p:cNvSpPr>
          <p:nvPr/>
        </p:nvSpPr>
        <p:spPr bwMode="auto">
          <a:xfrm>
            <a:off x="2362200" y="2819400"/>
            <a:ext cx="0" cy="457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2231" name="Text Box 7"/>
          <p:cNvSpPr txBox="1">
            <a:spLocks noChangeArrowheads="1"/>
          </p:cNvSpPr>
          <p:nvPr/>
        </p:nvSpPr>
        <p:spPr bwMode="auto">
          <a:xfrm>
            <a:off x="838200" y="4495800"/>
            <a:ext cx="3048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b="1">
                <a:latin typeface="Times New Roman" pitchFamily="18" charset="0"/>
              </a:rPr>
              <a:t>Sum Resulting Source Area Outputs</a:t>
            </a:r>
          </a:p>
        </p:txBody>
      </p:sp>
      <p:sp>
        <p:nvSpPr>
          <p:cNvPr id="52232" name="Line 8"/>
          <p:cNvSpPr>
            <a:spLocks noChangeShapeType="1"/>
          </p:cNvSpPr>
          <p:nvPr/>
        </p:nvSpPr>
        <p:spPr bwMode="auto">
          <a:xfrm>
            <a:off x="2362200" y="4038600"/>
            <a:ext cx="0" cy="457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2233" name="Text Box 9"/>
          <p:cNvSpPr txBox="1">
            <a:spLocks noChangeArrowheads="1"/>
          </p:cNvSpPr>
          <p:nvPr/>
        </p:nvSpPr>
        <p:spPr bwMode="auto">
          <a:xfrm>
            <a:off x="685800" y="5715000"/>
            <a:ext cx="3352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b="1">
                <a:latin typeface="Times New Roman" pitchFamily="18" charset="0"/>
              </a:rPr>
              <a:t>Route Totals to the Drainage System</a:t>
            </a:r>
          </a:p>
        </p:txBody>
      </p:sp>
      <p:sp>
        <p:nvSpPr>
          <p:cNvPr id="52234" name="Line 10"/>
          <p:cNvSpPr>
            <a:spLocks noChangeShapeType="1"/>
          </p:cNvSpPr>
          <p:nvPr/>
        </p:nvSpPr>
        <p:spPr bwMode="auto">
          <a:xfrm>
            <a:off x="4572000" y="2209800"/>
            <a:ext cx="457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2235" name="Line 11"/>
          <p:cNvSpPr>
            <a:spLocks noChangeShapeType="1"/>
          </p:cNvSpPr>
          <p:nvPr/>
        </p:nvSpPr>
        <p:spPr bwMode="auto">
          <a:xfrm>
            <a:off x="2362200" y="5257800"/>
            <a:ext cx="0" cy="457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2236" name="Line 12"/>
          <p:cNvSpPr>
            <a:spLocks noChangeShapeType="1"/>
          </p:cNvSpPr>
          <p:nvPr/>
        </p:nvSpPr>
        <p:spPr bwMode="auto">
          <a:xfrm>
            <a:off x="4572000" y="2209800"/>
            <a:ext cx="0" cy="3962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2237" name="Line 13"/>
          <p:cNvSpPr>
            <a:spLocks noChangeShapeType="1"/>
          </p:cNvSpPr>
          <p:nvPr/>
        </p:nvSpPr>
        <p:spPr bwMode="auto">
          <a:xfrm flipH="1">
            <a:off x="3657600" y="6172200"/>
            <a:ext cx="914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2238" name="Text Box 14"/>
          <p:cNvSpPr txBox="1">
            <a:spLocks noChangeArrowheads="1"/>
          </p:cNvSpPr>
          <p:nvPr/>
        </p:nvSpPr>
        <p:spPr bwMode="auto">
          <a:xfrm>
            <a:off x="4953000" y="1600200"/>
            <a:ext cx="4191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b="1">
                <a:latin typeface="Times New Roman" pitchFamily="18" charset="0"/>
              </a:rPr>
              <a:t>Apply Appropriate Drainage System Treatment Practices</a:t>
            </a:r>
          </a:p>
        </p:txBody>
      </p:sp>
      <p:sp>
        <p:nvSpPr>
          <p:cNvPr id="52239" name="Text Box 15"/>
          <p:cNvSpPr txBox="1">
            <a:spLocks noChangeArrowheads="1"/>
          </p:cNvSpPr>
          <p:nvPr/>
        </p:nvSpPr>
        <p:spPr bwMode="auto">
          <a:xfrm>
            <a:off x="4986338" y="3046413"/>
            <a:ext cx="31242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b="1">
                <a:latin typeface="Times New Roman" pitchFamily="18" charset="0"/>
              </a:rPr>
              <a:t>Route Totals to the Outfall for Volume and Pollutant Discharge to Receiving Waters</a:t>
            </a:r>
          </a:p>
        </p:txBody>
      </p:sp>
      <p:sp>
        <p:nvSpPr>
          <p:cNvPr id="52240" name="Line 18"/>
          <p:cNvSpPr>
            <a:spLocks noChangeShapeType="1"/>
          </p:cNvSpPr>
          <p:nvPr/>
        </p:nvSpPr>
        <p:spPr bwMode="auto">
          <a:xfrm>
            <a:off x="6553200" y="2362200"/>
            <a:ext cx="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 name="Slide Number Placeholder 1"/>
          <p:cNvSpPr>
            <a:spLocks noGrp="1"/>
          </p:cNvSpPr>
          <p:nvPr>
            <p:ph type="sldNum" sz="quarter" idx="12"/>
          </p:nvPr>
        </p:nvSpPr>
        <p:spPr/>
        <p:txBody>
          <a:bodyPr/>
          <a:lstStyle/>
          <a:p>
            <a:pPr>
              <a:defRPr/>
            </a:pPr>
            <a:fld id="{69619DE2-A33A-4C7B-86E8-5B078A41FE63}" type="slidenum">
              <a:rPr lang="en-US" smtClean="0"/>
              <a:pPr>
                <a:defRPr/>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62617" y="150323"/>
            <a:ext cx="8839200" cy="6553200"/>
          </a:xfrm>
          <a:prstGeom prst="rect">
            <a:avLst/>
          </a:prstGeom>
          <a:solidFill>
            <a:srgbClr val="99CC0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altLang="en-US"/>
          </a:p>
        </p:txBody>
      </p:sp>
      <p:sp>
        <p:nvSpPr>
          <p:cNvPr id="53251" name="Rectangle 3"/>
          <p:cNvSpPr>
            <a:spLocks noChangeArrowheads="1"/>
          </p:cNvSpPr>
          <p:nvPr/>
        </p:nvSpPr>
        <p:spPr bwMode="auto">
          <a:xfrm>
            <a:off x="152400" y="2590800"/>
            <a:ext cx="8839200" cy="3048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52" name="Rectangle 4"/>
          <p:cNvSpPr>
            <a:spLocks noChangeArrowheads="1"/>
          </p:cNvSpPr>
          <p:nvPr/>
        </p:nvSpPr>
        <p:spPr bwMode="auto">
          <a:xfrm>
            <a:off x="4419600" y="152400"/>
            <a:ext cx="304800" cy="65532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53" name="Rectangle 5"/>
          <p:cNvSpPr>
            <a:spLocks noChangeArrowheads="1"/>
          </p:cNvSpPr>
          <p:nvPr/>
        </p:nvSpPr>
        <p:spPr bwMode="auto">
          <a:xfrm>
            <a:off x="152400" y="3124200"/>
            <a:ext cx="8839200" cy="3048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54" name="Line 6"/>
          <p:cNvSpPr>
            <a:spLocks noChangeShapeType="1"/>
          </p:cNvSpPr>
          <p:nvPr/>
        </p:nvSpPr>
        <p:spPr bwMode="auto">
          <a:xfrm>
            <a:off x="4572000" y="152400"/>
            <a:ext cx="0" cy="6553200"/>
          </a:xfrm>
          <a:prstGeom prst="line">
            <a:avLst/>
          </a:prstGeom>
          <a:noFill/>
          <a:ln w="25400">
            <a:solidFill>
              <a:srgbClr val="FFFF00"/>
            </a:solidFill>
            <a:prstDash val="lgDash"/>
            <a:round/>
            <a:headEnd/>
            <a:tailEnd/>
          </a:ln>
          <a:extLst>
            <a:ext uri="{909E8E84-426E-40DD-AFC4-6F175D3DCCD1}">
              <a14:hiddenFill xmlns:a14="http://schemas.microsoft.com/office/drawing/2010/main">
                <a:noFill/>
              </a14:hiddenFill>
            </a:ext>
          </a:extLst>
        </p:spPr>
        <p:txBody>
          <a:bodyPr/>
          <a:lstStyle/>
          <a:p>
            <a:endParaRPr lang="en-US"/>
          </a:p>
        </p:txBody>
      </p:sp>
      <p:sp>
        <p:nvSpPr>
          <p:cNvPr id="53255" name="Line 7"/>
          <p:cNvSpPr>
            <a:spLocks noChangeShapeType="1"/>
          </p:cNvSpPr>
          <p:nvPr/>
        </p:nvSpPr>
        <p:spPr bwMode="auto">
          <a:xfrm>
            <a:off x="152400" y="3276600"/>
            <a:ext cx="8839200" cy="0"/>
          </a:xfrm>
          <a:prstGeom prst="line">
            <a:avLst/>
          </a:prstGeom>
          <a:noFill/>
          <a:ln w="25400">
            <a:solidFill>
              <a:srgbClr val="FFFF00"/>
            </a:solidFill>
            <a:prstDash val="lgDash"/>
            <a:round/>
            <a:headEnd/>
            <a:tailEnd/>
          </a:ln>
          <a:extLst>
            <a:ext uri="{909E8E84-426E-40DD-AFC4-6F175D3DCCD1}">
              <a14:hiddenFill xmlns:a14="http://schemas.microsoft.com/office/drawing/2010/main">
                <a:noFill/>
              </a14:hiddenFill>
            </a:ext>
          </a:extLst>
        </p:spPr>
        <p:txBody>
          <a:bodyPr/>
          <a:lstStyle/>
          <a:p>
            <a:endParaRPr lang="en-US"/>
          </a:p>
        </p:txBody>
      </p:sp>
      <p:sp>
        <p:nvSpPr>
          <p:cNvPr id="53256" name="Rectangle 8"/>
          <p:cNvSpPr>
            <a:spLocks noChangeArrowheads="1"/>
          </p:cNvSpPr>
          <p:nvPr/>
        </p:nvSpPr>
        <p:spPr bwMode="auto">
          <a:xfrm rot="5400000" flipV="1">
            <a:off x="5410200" y="-76200"/>
            <a:ext cx="533400" cy="990600"/>
          </a:xfrm>
          <a:prstGeom prst="rect">
            <a:avLst/>
          </a:prstGeom>
          <a:solidFill>
            <a:srgbClr val="969696"/>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57" name="Rectangle 9"/>
          <p:cNvSpPr>
            <a:spLocks noChangeArrowheads="1"/>
          </p:cNvSpPr>
          <p:nvPr/>
        </p:nvSpPr>
        <p:spPr bwMode="auto">
          <a:xfrm rot="5400000">
            <a:off x="5143500" y="800100"/>
            <a:ext cx="762000" cy="533400"/>
          </a:xfrm>
          <a:prstGeom prst="rect">
            <a:avLst/>
          </a:prstGeom>
          <a:solidFill>
            <a:srgbClr val="969696"/>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58" name="Freeform 10"/>
          <p:cNvSpPr>
            <a:spLocks/>
          </p:cNvSpPr>
          <p:nvPr/>
        </p:nvSpPr>
        <p:spPr bwMode="auto">
          <a:xfrm rot="5400000">
            <a:off x="4838700" y="952500"/>
            <a:ext cx="304800" cy="533400"/>
          </a:xfrm>
          <a:custGeom>
            <a:avLst/>
            <a:gdLst>
              <a:gd name="T0" fmla="*/ 2147483647 w 432"/>
              <a:gd name="T1" fmla="*/ 0 h 336"/>
              <a:gd name="T2" fmla="*/ 2147483647 w 432"/>
              <a:gd name="T3" fmla="*/ 2147483647 h 336"/>
              <a:gd name="T4" fmla="*/ 0 w 432"/>
              <a:gd name="T5" fmla="*/ 2147483647 h 336"/>
              <a:gd name="T6" fmla="*/ 0 w 432"/>
              <a:gd name="T7" fmla="*/ 2147483647 h 336"/>
              <a:gd name="T8" fmla="*/ 2147483647 w 432"/>
              <a:gd name="T9" fmla="*/ 2147483647 h 336"/>
              <a:gd name="T10" fmla="*/ 2147483647 w 432"/>
              <a:gd name="T11" fmla="*/ 2147483647 h 336"/>
              <a:gd name="T12" fmla="*/ 2147483647 w 432"/>
              <a:gd name="T13" fmla="*/ 2147483647 h 336"/>
              <a:gd name="T14" fmla="*/ 2147483647 w 432"/>
              <a:gd name="T15" fmla="*/ 0 h 336"/>
              <a:gd name="T16" fmla="*/ 2147483647 w 432"/>
              <a:gd name="T17" fmla="*/ 0 h 3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2"/>
              <a:gd name="T28" fmla="*/ 0 h 336"/>
              <a:gd name="T29" fmla="*/ 432 w 432"/>
              <a:gd name="T30" fmla="*/ 336 h 3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2" h="336">
                <a:moveTo>
                  <a:pt x="48" y="0"/>
                </a:moveTo>
                <a:lnTo>
                  <a:pt x="48" y="96"/>
                </a:lnTo>
                <a:lnTo>
                  <a:pt x="0" y="240"/>
                </a:lnTo>
                <a:lnTo>
                  <a:pt x="0" y="336"/>
                </a:lnTo>
                <a:lnTo>
                  <a:pt x="432" y="336"/>
                </a:lnTo>
                <a:lnTo>
                  <a:pt x="432" y="240"/>
                </a:lnTo>
                <a:lnTo>
                  <a:pt x="384" y="96"/>
                </a:lnTo>
                <a:lnTo>
                  <a:pt x="384" y="0"/>
                </a:lnTo>
                <a:lnTo>
                  <a:pt x="48" y="0"/>
                </a:lnTo>
                <a:close/>
              </a:path>
            </a:pathLst>
          </a:custGeom>
          <a:solidFill>
            <a:srgbClr val="C0C0C0"/>
          </a:solidFill>
          <a:ln w="9525">
            <a:solidFill>
              <a:schemeClr val="tx1"/>
            </a:solidFill>
            <a:round/>
            <a:headEnd/>
            <a:tailEnd/>
          </a:ln>
        </p:spPr>
        <p:txBody>
          <a:bodyPr/>
          <a:lstStyle/>
          <a:p>
            <a:endParaRPr lang="en-US"/>
          </a:p>
        </p:txBody>
      </p:sp>
      <p:sp>
        <p:nvSpPr>
          <p:cNvPr id="53259" name="Rectangle 11"/>
          <p:cNvSpPr>
            <a:spLocks noChangeArrowheads="1"/>
          </p:cNvSpPr>
          <p:nvPr/>
        </p:nvSpPr>
        <p:spPr bwMode="auto">
          <a:xfrm rot="5400000">
            <a:off x="4914900" y="38100"/>
            <a:ext cx="76200" cy="457200"/>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0" name="Rectangle 12"/>
          <p:cNvSpPr>
            <a:spLocks noChangeArrowheads="1"/>
          </p:cNvSpPr>
          <p:nvPr/>
        </p:nvSpPr>
        <p:spPr bwMode="auto">
          <a:xfrm>
            <a:off x="2112963" y="1366838"/>
            <a:ext cx="630237" cy="422275"/>
          </a:xfrm>
          <a:prstGeom prst="rect">
            <a:avLst/>
          </a:prstGeom>
          <a:solidFill>
            <a:srgbClr val="969696"/>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1" name="Rectangle 13"/>
          <p:cNvSpPr>
            <a:spLocks noChangeArrowheads="1"/>
          </p:cNvSpPr>
          <p:nvPr/>
        </p:nvSpPr>
        <p:spPr bwMode="auto">
          <a:xfrm>
            <a:off x="1752600" y="1828800"/>
            <a:ext cx="76200" cy="609600"/>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2" name="Rectangle 14"/>
          <p:cNvSpPr>
            <a:spLocks noChangeArrowheads="1"/>
          </p:cNvSpPr>
          <p:nvPr/>
        </p:nvSpPr>
        <p:spPr bwMode="auto">
          <a:xfrm>
            <a:off x="512763" y="1366838"/>
            <a:ext cx="630237" cy="422275"/>
          </a:xfrm>
          <a:prstGeom prst="rect">
            <a:avLst/>
          </a:prstGeom>
          <a:solidFill>
            <a:srgbClr val="969696"/>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3" name="Rectangle 15"/>
          <p:cNvSpPr>
            <a:spLocks noChangeArrowheads="1"/>
          </p:cNvSpPr>
          <p:nvPr/>
        </p:nvSpPr>
        <p:spPr bwMode="auto">
          <a:xfrm>
            <a:off x="228600" y="1844675"/>
            <a:ext cx="76200" cy="593725"/>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4" name="Rectangle 16"/>
          <p:cNvSpPr>
            <a:spLocks noChangeArrowheads="1"/>
          </p:cNvSpPr>
          <p:nvPr/>
        </p:nvSpPr>
        <p:spPr bwMode="auto">
          <a:xfrm>
            <a:off x="4724400" y="4953000"/>
            <a:ext cx="1905000" cy="762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5" name="Rectangle 17"/>
          <p:cNvSpPr>
            <a:spLocks noChangeArrowheads="1"/>
          </p:cNvSpPr>
          <p:nvPr/>
        </p:nvSpPr>
        <p:spPr bwMode="auto">
          <a:xfrm>
            <a:off x="6477000" y="4800600"/>
            <a:ext cx="152400" cy="5334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6" name="Rectangle 18"/>
          <p:cNvSpPr>
            <a:spLocks noChangeArrowheads="1"/>
          </p:cNvSpPr>
          <p:nvPr/>
        </p:nvSpPr>
        <p:spPr bwMode="auto">
          <a:xfrm>
            <a:off x="6629400" y="4724400"/>
            <a:ext cx="838200" cy="685800"/>
          </a:xfrm>
          <a:prstGeom prst="rect">
            <a:avLst/>
          </a:prstGeom>
          <a:solidFill>
            <a:srgbClr val="99330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67" name="Freeform 19"/>
          <p:cNvSpPr>
            <a:spLocks/>
          </p:cNvSpPr>
          <p:nvPr/>
        </p:nvSpPr>
        <p:spPr bwMode="auto">
          <a:xfrm>
            <a:off x="4953000" y="3733800"/>
            <a:ext cx="685800" cy="60960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68" name="Freeform 20"/>
          <p:cNvSpPr>
            <a:spLocks/>
          </p:cNvSpPr>
          <p:nvPr/>
        </p:nvSpPr>
        <p:spPr bwMode="auto">
          <a:xfrm>
            <a:off x="6248400" y="3657600"/>
            <a:ext cx="685800" cy="61595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69" name="Freeform 21"/>
          <p:cNvSpPr>
            <a:spLocks/>
          </p:cNvSpPr>
          <p:nvPr/>
        </p:nvSpPr>
        <p:spPr bwMode="auto">
          <a:xfrm>
            <a:off x="7391400" y="3962400"/>
            <a:ext cx="598488" cy="60960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70" name="Freeform 22"/>
          <p:cNvSpPr>
            <a:spLocks/>
          </p:cNvSpPr>
          <p:nvPr/>
        </p:nvSpPr>
        <p:spPr bwMode="auto">
          <a:xfrm>
            <a:off x="8001000" y="3733800"/>
            <a:ext cx="685800" cy="61595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71" name="Freeform 23"/>
          <p:cNvSpPr>
            <a:spLocks/>
          </p:cNvSpPr>
          <p:nvPr/>
        </p:nvSpPr>
        <p:spPr bwMode="auto">
          <a:xfrm>
            <a:off x="5715000" y="5715000"/>
            <a:ext cx="685800" cy="60960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72" name="Freeform 24"/>
          <p:cNvSpPr>
            <a:spLocks/>
          </p:cNvSpPr>
          <p:nvPr/>
        </p:nvSpPr>
        <p:spPr bwMode="auto">
          <a:xfrm>
            <a:off x="4953000" y="5334000"/>
            <a:ext cx="762000" cy="69215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73" name="Freeform 25"/>
          <p:cNvSpPr>
            <a:spLocks/>
          </p:cNvSpPr>
          <p:nvPr/>
        </p:nvSpPr>
        <p:spPr bwMode="auto">
          <a:xfrm>
            <a:off x="5943600" y="4191000"/>
            <a:ext cx="598488" cy="60960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74" name="Freeform 26"/>
          <p:cNvSpPr>
            <a:spLocks/>
          </p:cNvSpPr>
          <p:nvPr/>
        </p:nvSpPr>
        <p:spPr bwMode="auto">
          <a:xfrm>
            <a:off x="8001000" y="4495800"/>
            <a:ext cx="685800" cy="68580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sp>
        <p:nvSpPr>
          <p:cNvPr id="53275" name="Freeform 27"/>
          <p:cNvSpPr>
            <a:spLocks/>
          </p:cNvSpPr>
          <p:nvPr/>
        </p:nvSpPr>
        <p:spPr bwMode="auto">
          <a:xfrm>
            <a:off x="6542088" y="5867400"/>
            <a:ext cx="598488" cy="609600"/>
          </a:xfrm>
          <a:custGeom>
            <a:avLst/>
            <a:gdLst>
              <a:gd name="T0" fmla="*/ 2147483647 w 521"/>
              <a:gd name="T1" fmla="*/ 2147483647 h 484"/>
              <a:gd name="T2" fmla="*/ 2147483647 w 521"/>
              <a:gd name="T3" fmla="*/ 2147483647 h 484"/>
              <a:gd name="T4" fmla="*/ 2147483647 w 521"/>
              <a:gd name="T5" fmla="*/ 2147483647 h 484"/>
              <a:gd name="T6" fmla="*/ 2147483647 w 521"/>
              <a:gd name="T7" fmla="*/ 2147483647 h 484"/>
              <a:gd name="T8" fmla="*/ 2147483647 w 521"/>
              <a:gd name="T9" fmla="*/ 2147483647 h 484"/>
              <a:gd name="T10" fmla="*/ 2147483647 w 521"/>
              <a:gd name="T11" fmla="*/ 2147483647 h 484"/>
              <a:gd name="T12" fmla="*/ 2147483647 w 521"/>
              <a:gd name="T13" fmla="*/ 2147483647 h 484"/>
              <a:gd name="T14" fmla="*/ 2147483647 w 521"/>
              <a:gd name="T15" fmla="*/ 2147483647 h 484"/>
              <a:gd name="T16" fmla="*/ 2147483647 w 521"/>
              <a:gd name="T17" fmla="*/ 2147483647 h 484"/>
              <a:gd name="T18" fmla="*/ 2147483647 w 521"/>
              <a:gd name="T19" fmla="*/ 2147483647 h 484"/>
              <a:gd name="T20" fmla="*/ 2147483647 w 521"/>
              <a:gd name="T21" fmla="*/ 2147483647 h 484"/>
              <a:gd name="T22" fmla="*/ 2147483647 w 521"/>
              <a:gd name="T23" fmla="*/ 2147483647 h 484"/>
              <a:gd name="T24" fmla="*/ 2147483647 w 521"/>
              <a:gd name="T25" fmla="*/ 2147483647 h 484"/>
              <a:gd name="T26" fmla="*/ 2147483647 w 521"/>
              <a:gd name="T27" fmla="*/ 2147483647 h 484"/>
              <a:gd name="T28" fmla="*/ 2147483647 w 521"/>
              <a:gd name="T29" fmla="*/ 2147483647 h 484"/>
              <a:gd name="T30" fmla="*/ 2147483647 w 521"/>
              <a:gd name="T31" fmla="*/ 2147483647 h 484"/>
              <a:gd name="T32" fmla="*/ 2147483647 w 521"/>
              <a:gd name="T33" fmla="*/ 2147483647 h 484"/>
              <a:gd name="T34" fmla="*/ 2147483647 w 521"/>
              <a:gd name="T35" fmla="*/ 2147483647 h 484"/>
              <a:gd name="T36" fmla="*/ 2147483647 w 521"/>
              <a:gd name="T37" fmla="*/ 2147483647 h 484"/>
              <a:gd name="T38" fmla="*/ 2147483647 w 521"/>
              <a:gd name="T39" fmla="*/ 2147483647 h 484"/>
              <a:gd name="T40" fmla="*/ 2147483647 w 521"/>
              <a:gd name="T41" fmla="*/ 2147483647 h 484"/>
              <a:gd name="T42" fmla="*/ 2147483647 w 521"/>
              <a:gd name="T43" fmla="*/ 2147483647 h 484"/>
              <a:gd name="T44" fmla="*/ 2147483647 w 521"/>
              <a:gd name="T45" fmla="*/ 2147483647 h 484"/>
              <a:gd name="T46" fmla="*/ 2147483647 w 521"/>
              <a:gd name="T47" fmla="*/ 2147483647 h 484"/>
              <a:gd name="T48" fmla="*/ 2147483647 w 521"/>
              <a:gd name="T49" fmla="*/ 2147483647 h 484"/>
              <a:gd name="T50" fmla="*/ 2147483647 w 521"/>
              <a:gd name="T51" fmla="*/ 2147483647 h 484"/>
              <a:gd name="T52" fmla="*/ 2147483647 w 521"/>
              <a:gd name="T53" fmla="*/ 2147483647 h 484"/>
              <a:gd name="T54" fmla="*/ 2147483647 w 521"/>
              <a:gd name="T55" fmla="*/ 2147483647 h 484"/>
              <a:gd name="T56" fmla="*/ 2147483647 w 521"/>
              <a:gd name="T57" fmla="*/ 2147483647 h 484"/>
              <a:gd name="T58" fmla="*/ 2147483647 w 521"/>
              <a:gd name="T59" fmla="*/ 2147483647 h 484"/>
              <a:gd name="T60" fmla="*/ 2147483647 w 521"/>
              <a:gd name="T61" fmla="*/ 2147483647 h 484"/>
              <a:gd name="T62" fmla="*/ 2147483647 w 521"/>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21"/>
              <a:gd name="T97" fmla="*/ 0 h 484"/>
              <a:gd name="T98" fmla="*/ 521 w 521"/>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21" h="484">
                <a:moveTo>
                  <a:pt x="228" y="53"/>
                </a:moveTo>
                <a:cubicBezTo>
                  <a:pt x="218" y="22"/>
                  <a:pt x="184" y="13"/>
                  <a:pt x="155" y="6"/>
                </a:cubicBezTo>
                <a:cubicBezTo>
                  <a:pt x="131" y="10"/>
                  <a:pt x="114" y="15"/>
                  <a:pt x="92" y="22"/>
                </a:cubicBezTo>
                <a:cubicBezTo>
                  <a:pt x="76" y="37"/>
                  <a:pt x="71" y="41"/>
                  <a:pt x="66" y="64"/>
                </a:cubicBezTo>
                <a:cubicBezTo>
                  <a:pt x="72" y="90"/>
                  <a:pt x="70" y="92"/>
                  <a:pt x="92" y="116"/>
                </a:cubicBezTo>
                <a:cubicBezTo>
                  <a:pt x="95" y="120"/>
                  <a:pt x="106" y="123"/>
                  <a:pt x="102" y="127"/>
                </a:cubicBezTo>
                <a:cubicBezTo>
                  <a:pt x="94" y="135"/>
                  <a:pt x="81" y="119"/>
                  <a:pt x="71" y="116"/>
                </a:cubicBezTo>
                <a:cubicBezTo>
                  <a:pt x="4" y="122"/>
                  <a:pt x="16" y="118"/>
                  <a:pt x="3" y="174"/>
                </a:cubicBezTo>
                <a:cubicBezTo>
                  <a:pt x="5" y="197"/>
                  <a:pt x="0" y="223"/>
                  <a:pt x="13" y="242"/>
                </a:cubicBezTo>
                <a:cubicBezTo>
                  <a:pt x="20" y="252"/>
                  <a:pt x="28" y="263"/>
                  <a:pt x="39" y="268"/>
                </a:cubicBezTo>
                <a:cubicBezTo>
                  <a:pt x="49" y="273"/>
                  <a:pt x="71" y="278"/>
                  <a:pt x="71" y="278"/>
                </a:cubicBezTo>
                <a:cubicBezTo>
                  <a:pt x="39" y="310"/>
                  <a:pt x="38" y="381"/>
                  <a:pt x="66" y="415"/>
                </a:cubicBezTo>
                <a:cubicBezTo>
                  <a:pt x="79" y="431"/>
                  <a:pt x="111" y="432"/>
                  <a:pt x="128" y="435"/>
                </a:cubicBezTo>
                <a:cubicBezTo>
                  <a:pt x="156" y="446"/>
                  <a:pt x="182" y="441"/>
                  <a:pt x="207" y="425"/>
                </a:cubicBezTo>
                <a:cubicBezTo>
                  <a:pt x="236" y="383"/>
                  <a:pt x="213" y="452"/>
                  <a:pt x="238" y="467"/>
                </a:cubicBezTo>
                <a:cubicBezTo>
                  <a:pt x="248" y="473"/>
                  <a:pt x="270" y="477"/>
                  <a:pt x="270" y="477"/>
                </a:cubicBezTo>
                <a:cubicBezTo>
                  <a:pt x="363" y="471"/>
                  <a:pt x="332" y="484"/>
                  <a:pt x="380" y="441"/>
                </a:cubicBezTo>
                <a:cubicBezTo>
                  <a:pt x="395" y="394"/>
                  <a:pt x="379" y="410"/>
                  <a:pt x="437" y="404"/>
                </a:cubicBezTo>
                <a:cubicBezTo>
                  <a:pt x="487" y="392"/>
                  <a:pt x="467" y="376"/>
                  <a:pt x="495" y="346"/>
                </a:cubicBezTo>
                <a:cubicBezTo>
                  <a:pt x="491" y="302"/>
                  <a:pt x="497" y="290"/>
                  <a:pt x="464" y="268"/>
                </a:cubicBezTo>
                <a:cubicBezTo>
                  <a:pt x="475" y="255"/>
                  <a:pt x="486" y="246"/>
                  <a:pt x="500" y="237"/>
                </a:cubicBezTo>
                <a:cubicBezTo>
                  <a:pt x="506" y="221"/>
                  <a:pt x="516" y="211"/>
                  <a:pt x="521" y="195"/>
                </a:cubicBezTo>
                <a:cubicBezTo>
                  <a:pt x="519" y="181"/>
                  <a:pt x="519" y="158"/>
                  <a:pt x="506" y="147"/>
                </a:cubicBezTo>
                <a:cubicBezTo>
                  <a:pt x="503" y="145"/>
                  <a:pt x="470" y="137"/>
                  <a:pt x="469" y="137"/>
                </a:cubicBezTo>
                <a:cubicBezTo>
                  <a:pt x="458" y="134"/>
                  <a:pt x="437" y="127"/>
                  <a:pt x="437" y="127"/>
                </a:cubicBezTo>
                <a:cubicBezTo>
                  <a:pt x="423" y="129"/>
                  <a:pt x="409" y="136"/>
                  <a:pt x="396" y="132"/>
                </a:cubicBezTo>
                <a:cubicBezTo>
                  <a:pt x="394" y="131"/>
                  <a:pt x="414" y="90"/>
                  <a:pt x="416" y="85"/>
                </a:cubicBezTo>
                <a:cubicBezTo>
                  <a:pt x="416" y="84"/>
                  <a:pt x="408" y="51"/>
                  <a:pt x="406" y="48"/>
                </a:cubicBezTo>
                <a:cubicBezTo>
                  <a:pt x="383" y="20"/>
                  <a:pt x="344" y="17"/>
                  <a:pt x="312" y="6"/>
                </a:cubicBezTo>
                <a:cubicBezTo>
                  <a:pt x="286" y="8"/>
                  <a:pt x="254" y="0"/>
                  <a:pt x="233" y="17"/>
                </a:cubicBezTo>
                <a:cubicBezTo>
                  <a:pt x="229" y="20"/>
                  <a:pt x="231" y="27"/>
                  <a:pt x="228" y="32"/>
                </a:cubicBezTo>
                <a:cubicBezTo>
                  <a:pt x="218" y="50"/>
                  <a:pt x="212" y="37"/>
                  <a:pt x="228" y="53"/>
                </a:cubicBezTo>
                <a:close/>
              </a:path>
            </a:pathLst>
          </a:custGeom>
          <a:solidFill>
            <a:srgbClr val="003300"/>
          </a:solidFill>
          <a:ln w="9525">
            <a:solidFill>
              <a:schemeClr val="tx1"/>
            </a:solidFill>
            <a:round/>
            <a:headEnd/>
            <a:tailEnd/>
          </a:ln>
        </p:spPr>
        <p:txBody>
          <a:bodyPr/>
          <a:lstStyle/>
          <a:p>
            <a:endParaRPr lang="en-US"/>
          </a:p>
        </p:txBody>
      </p:sp>
      <p:grpSp>
        <p:nvGrpSpPr>
          <p:cNvPr id="53276" name="Group 28"/>
          <p:cNvGrpSpPr>
            <a:grpSpLocks/>
          </p:cNvGrpSpPr>
          <p:nvPr/>
        </p:nvGrpSpPr>
        <p:grpSpPr bwMode="auto">
          <a:xfrm>
            <a:off x="252413" y="3657600"/>
            <a:ext cx="3938587" cy="2971800"/>
            <a:chOff x="159" y="2208"/>
            <a:chExt cx="2544" cy="1968"/>
          </a:xfrm>
        </p:grpSpPr>
        <p:sp>
          <p:nvSpPr>
            <p:cNvPr id="53393" name="Rectangle 29"/>
            <p:cNvSpPr>
              <a:spLocks noChangeArrowheads="1"/>
            </p:cNvSpPr>
            <p:nvPr/>
          </p:nvSpPr>
          <p:spPr bwMode="auto">
            <a:xfrm>
              <a:off x="159" y="2208"/>
              <a:ext cx="2544" cy="100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94" name="Rectangle 30"/>
            <p:cNvSpPr>
              <a:spLocks noChangeArrowheads="1"/>
            </p:cNvSpPr>
            <p:nvPr/>
          </p:nvSpPr>
          <p:spPr bwMode="auto">
            <a:xfrm>
              <a:off x="1359" y="2208"/>
              <a:ext cx="1344" cy="196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grpSp>
      <p:sp>
        <p:nvSpPr>
          <p:cNvPr id="53277" name="Rectangle 31"/>
          <p:cNvSpPr>
            <a:spLocks noChangeArrowheads="1"/>
          </p:cNvSpPr>
          <p:nvPr/>
        </p:nvSpPr>
        <p:spPr bwMode="auto">
          <a:xfrm>
            <a:off x="2514600" y="3886200"/>
            <a:ext cx="1447800" cy="2362200"/>
          </a:xfrm>
          <a:prstGeom prst="rect">
            <a:avLst/>
          </a:prstGeom>
          <a:solidFill>
            <a:srgbClr val="969696"/>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grpSp>
        <p:nvGrpSpPr>
          <p:cNvPr id="53278" name="Group 32"/>
          <p:cNvGrpSpPr>
            <a:grpSpLocks/>
          </p:cNvGrpSpPr>
          <p:nvPr/>
        </p:nvGrpSpPr>
        <p:grpSpPr bwMode="auto">
          <a:xfrm>
            <a:off x="533400" y="3746500"/>
            <a:ext cx="1676400" cy="457200"/>
            <a:chOff x="240" y="2400"/>
            <a:chExt cx="1056" cy="288"/>
          </a:xfrm>
        </p:grpSpPr>
        <p:sp>
          <p:nvSpPr>
            <p:cNvPr id="53376" name="Line 33"/>
            <p:cNvSpPr>
              <a:spLocks noChangeShapeType="1"/>
            </p:cNvSpPr>
            <p:nvPr/>
          </p:nvSpPr>
          <p:spPr bwMode="auto">
            <a:xfrm>
              <a:off x="336" y="2544"/>
              <a:ext cx="864" cy="0"/>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53377" name="Group 34"/>
            <p:cNvGrpSpPr>
              <a:grpSpLocks/>
            </p:cNvGrpSpPr>
            <p:nvPr/>
          </p:nvGrpSpPr>
          <p:grpSpPr bwMode="auto">
            <a:xfrm>
              <a:off x="336" y="2400"/>
              <a:ext cx="960" cy="144"/>
              <a:chOff x="336" y="2400"/>
              <a:chExt cx="960" cy="144"/>
            </a:xfrm>
          </p:grpSpPr>
          <p:sp>
            <p:nvSpPr>
              <p:cNvPr id="53386" name="Line 35"/>
              <p:cNvSpPr>
                <a:spLocks noChangeShapeType="1"/>
              </p:cNvSpPr>
              <p:nvPr/>
            </p:nvSpPr>
            <p:spPr bwMode="auto">
              <a:xfrm flipV="1">
                <a:off x="33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7" name="Line 36"/>
              <p:cNvSpPr>
                <a:spLocks noChangeShapeType="1"/>
              </p:cNvSpPr>
              <p:nvPr/>
            </p:nvSpPr>
            <p:spPr bwMode="auto">
              <a:xfrm flipV="1">
                <a:off x="48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8" name="Line 37"/>
              <p:cNvSpPr>
                <a:spLocks noChangeShapeType="1"/>
              </p:cNvSpPr>
              <p:nvPr/>
            </p:nvSpPr>
            <p:spPr bwMode="auto">
              <a:xfrm flipV="1">
                <a:off x="624"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9" name="Line 38"/>
              <p:cNvSpPr>
                <a:spLocks noChangeShapeType="1"/>
              </p:cNvSpPr>
              <p:nvPr/>
            </p:nvSpPr>
            <p:spPr bwMode="auto">
              <a:xfrm flipV="1">
                <a:off x="768"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90" name="Line 39"/>
              <p:cNvSpPr>
                <a:spLocks noChangeShapeType="1"/>
              </p:cNvSpPr>
              <p:nvPr/>
            </p:nvSpPr>
            <p:spPr bwMode="auto">
              <a:xfrm flipV="1">
                <a:off x="912"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91" name="Line 40"/>
              <p:cNvSpPr>
                <a:spLocks noChangeShapeType="1"/>
              </p:cNvSpPr>
              <p:nvPr/>
            </p:nvSpPr>
            <p:spPr bwMode="auto">
              <a:xfrm flipV="1">
                <a:off x="105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92" name="Line 41"/>
              <p:cNvSpPr>
                <a:spLocks noChangeShapeType="1"/>
              </p:cNvSpPr>
              <p:nvPr/>
            </p:nvSpPr>
            <p:spPr bwMode="auto">
              <a:xfrm flipV="1">
                <a:off x="120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3378" name="Group 42"/>
            <p:cNvGrpSpPr>
              <a:grpSpLocks/>
            </p:cNvGrpSpPr>
            <p:nvPr/>
          </p:nvGrpSpPr>
          <p:grpSpPr bwMode="auto">
            <a:xfrm>
              <a:off x="240" y="2544"/>
              <a:ext cx="960" cy="144"/>
              <a:chOff x="336" y="2400"/>
              <a:chExt cx="960" cy="144"/>
            </a:xfrm>
          </p:grpSpPr>
          <p:sp>
            <p:nvSpPr>
              <p:cNvPr id="53379" name="Line 43"/>
              <p:cNvSpPr>
                <a:spLocks noChangeShapeType="1"/>
              </p:cNvSpPr>
              <p:nvPr/>
            </p:nvSpPr>
            <p:spPr bwMode="auto">
              <a:xfrm flipV="1">
                <a:off x="33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0" name="Line 44"/>
              <p:cNvSpPr>
                <a:spLocks noChangeShapeType="1"/>
              </p:cNvSpPr>
              <p:nvPr/>
            </p:nvSpPr>
            <p:spPr bwMode="auto">
              <a:xfrm flipV="1">
                <a:off x="48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1" name="Line 45"/>
              <p:cNvSpPr>
                <a:spLocks noChangeShapeType="1"/>
              </p:cNvSpPr>
              <p:nvPr/>
            </p:nvSpPr>
            <p:spPr bwMode="auto">
              <a:xfrm flipV="1">
                <a:off x="624"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2" name="Line 46"/>
              <p:cNvSpPr>
                <a:spLocks noChangeShapeType="1"/>
              </p:cNvSpPr>
              <p:nvPr/>
            </p:nvSpPr>
            <p:spPr bwMode="auto">
              <a:xfrm flipV="1">
                <a:off x="768"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3" name="Line 47"/>
              <p:cNvSpPr>
                <a:spLocks noChangeShapeType="1"/>
              </p:cNvSpPr>
              <p:nvPr/>
            </p:nvSpPr>
            <p:spPr bwMode="auto">
              <a:xfrm flipV="1">
                <a:off x="912"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4" name="Line 48"/>
              <p:cNvSpPr>
                <a:spLocks noChangeShapeType="1"/>
              </p:cNvSpPr>
              <p:nvPr/>
            </p:nvSpPr>
            <p:spPr bwMode="auto">
              <a:xfrm flipV="1">
                <a:off x="105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85" name="Line 49"/>
              <p:cNvSpPr>
                <a:spLocks noChangeShapeType="1"/>
              </p:cNvSpPr>
              <p:nvPr/>
            </p:nvSpPr>
            <p:spPr bwMode="auto">
              <a:xfrm flipV="1">
                <a:off x="120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3279" name="Group 50"/>
          <p:cNvGrpSpPr>
            <a:grpSpLocks/>
          </p:cNvGrpSpPr>
          <p:nvPr/>
        </p:nvGrpSpPr>
        <p:grpSpPr bwMode="auto">
          <a:xfrm>
            <a:off x="533400" y="4419600"/>
            <a:ext cx="1676400" cy="457200"/>
            <a:chOff x="240" y="2400"/>
            <a:chExt cx="1056" cy="288"/>
          </a:xfrm>
        </p:grpSpPr>
        <p:sp>
          <p:nvSpPr>
            <p:cNvPr id="53359" name="Line 51"/>
            <p:cNvSpPr>
              <a:spLocks noChangeShapeType="1"/>
            </p:cNvSpPr>
            <p:nvPr/>
          </p:nvSpPr>
          <p:spPr bwMode="auto">
            <a:xfrm>
              <a:off x="336" y="2544"/>
              <a:ext cx="864" cy="0"/>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53360" name="Group 52"/>
            <p:cNvGrpSpPr>
              <a:grpSpLocks/>
            </p:cNvGrpSpPr>
            <p:nvPr/>
          </p:nvGrpSpPr>
          <p:grpSpPr bwMode="auto">
            <a:xfrm>
              <a:off x="336" y="2400"/>
              <a:ext cx="960" cy="144"/>
              <a:chOff x="336" y="2400"/>
              <a:chExt cx="960" cy="144"/>
            </a:xfrm>
          </p:grpSpPr>
          <p:sp>
            <p:nvSpPr>
              <p:cNvPr id="53369" name="Line 53"/>
              <p:cNvSpPr>
                <a:spLocks noChangeShapeType="1"/>
              </p:cNvSpPr>
              <p:nvPr/>
            </p:nvSpPr>
            <p:spPr bwMode="auto">
              <a:xfrm flipV="1">
                <a:off x="33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70" name="Line 54"/>
              <p:cNvSpPr>
                <a:spLocks noChangeShapeType="1"/>
              </p:cNvSpPr>
              <p:nvPr/>
            </p:nvSpPr>
            <p:spPr bwMode="auto">
              <a:xfrm flipV="1">
                <a:off x="48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71" name="Line 55"/>
              <p:cNvSpPr>
                <a:spLocks noChangeShapeType="1"/>
              </p:cNvSpPr>
              <p:nvPr/>
            </p:nvSpPr>
            <p:spPr bwMode="auto">
              <a:xfrm flipV="1">
                <a:off x="624"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72" name="Line 56"/>
              <p:cNvSpPr>
                <a:spLocks noChangeShapeType="1"/>
              </p:cNvSpPr>
              <p:nvPr/>
            </p:nvSpPr>
            <p:spPr bwMode="auto">
              <a:xfrm flipV="1">
                <a:off x="768"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73" name="Line 57"/>
              <p:cNvSpPr>
                <a:spLocks noChangeShapeType="1"/>
              </p:cNvSpPr>
              <p:nvPr/>
            </p:nvSpPr>
            <p:spPr bwMode="auto">
              <a:xfrm flipV="1">
                <a:off x="912"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74" name="Line 58"/>
              <p:cNvSpPr>
                <a:spLocks noChangeShapeType="1"/>
              </p:cNvSpPr>
              <p:nvPr/>
            </p:nvSpPr>
            <p:spPr bwMode="auto">
              <a:xfrm flipV="1">
                <a:off x="105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75" name="Line 59"/>
              <p:cNvSpPr>
                <a:spLocks noChangeShapeType="1"/>
              </p:cNvSpPr>
              <p:nvPr/>
            </p:nvSpPr>
            <p:spPr bwMode="auto">
              <a:xfrm flipV="1">
                <a:off x="120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3361" name="Group 60"/>
            <p:cNvGrpSpPr>
              <a:grpSpLocks/>
            </p:cNvGrpSpPr>
            <p:nvPr/>
          </p:nvGrpSpPr>
          <p:grpSpPr bwMode="auto">
            <a:xfrm>
              <a:off x="240" y="2544"/>
              <a:ext cx="960" cy="144"/>
              <a:chOff x="336" y="2400"/>
              <a:chExt cx="960" cy="144"/>
            </a:xfrm>
          </p:grpSpPr>
          <p:sp>
            <p:nvSpPr>
              <p:cNvPr id="53362" name="Line 61"/>
              <p:cNvSpPr>
                <a:spLocks noChangeShapeType="1"/>
              </p:cNvSpPr>
              <p:nvPr/>
            </p:nvSpPr>
            <p:spPr bwMode="auto">
              <a:xfrm flipV="1">
                <a:off x="33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63" name="Line 62"/>
              <p:cNvSpPr>
                <a:spLocks noChangeShapeType="1"/>
              </p:cNvSpPr>
              <p:nvPr/>
            </p:nvSpPr>
            <p:spPr bwMode="auto">
              <a:xfrm flipV="1">
                <a:off x="48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64" name="Line 63"/>
              <p:cNvSpPr>
                <a:spLocks noChangeShapeType="1"/>
              </p:cNvSpPr>
              <p:nvPr/>
            </p:nvSpPr>
            <p:spPr bwMode="auto">
              <a:xfrm flipV="1">
                <a:off x="624"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65" name="Line 64"/>
              <p:cNvSpPr>
                <a:spLocks noChangeShapeType="1"/>
              </p:cNvSpPr>
              <p:nvPr/>
            </p:nvSpPr>
            <p:spPr bwMode="auto">
              <a:xfrm flipV="1">
                <a:off x="768"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66" name="Line 65"/>
              <p:cNvSpPr>
                <a:spLocks noChangeShapeType="1"/>
              </p:cNvSpPr>
              <p:nvPr/>
            </p:nvSpPr>
            <p:spPr bwMode="auto">
              <a:xfrm flipV="1">
                <a:off x="912"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67" name="Line 66"/>
              <p:cNvSpPr>
                <a:spLocks noChangeShapeType="1"/>
              </p:cNvSpPr>
              <p:nvPr/>
            </p:nvSpPr>
            <p:spPr bwMode="auto">
              <a:xfrm flipV="1">
                <a:off x="1056"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68" name="Line 67"/>
              <p:cNvSpPr>
                <a:spLocks noChangeShapeType="1"/>
              </p:cNvSpPr>
              <p:nvPr/>
            </p:nvSpPr>
            <p:spPr bwMode="auto">
              <a:xfrm flipV="1">
                <a:off x="1200" y="2400"/>
                <a:ext cx="96" cy="144"/>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53280" name="Rectangle 68"/>
          <p:cNvSpPr>
            <a:spLocks noChangeArrowheads="1"/>
          </p:cNvSpPr>
          <p:nvPr/>
        </p:nvSpPr>
        <p:spPr bwMode="auto">
          <a:xfrm>
            <a:off x="2782888" y="3429000"/>
            <a:ext cx="914400" cy="2286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81" name="Rectangle 69"/>
          <p:cNvSpPr>
            <a:spLocks noChangeArrowheads="1"/>
          </p:cNvSpPr>
          <p:nvPr/>
        </p:nvSpPr>
        <p:spPr bwMode="auto">
          <a:xfrm rot="5400000">
            <a:off x="3848100" y="4762500"/>
            <a:ext cx="914400" cy="2286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82" name="Line 70"/>
          <p:cNvSpPr>
            <a:spLocks noChangeShapeType="1"/>
          </p:cNvSpPr>
          <p:nvPr/>
        </p:nvSpPr>
        <p:spPr bwMode="auto">
          <a:xfrm>
            <a:off x="4648200" y="3200400"/>
            <a:ext cx="0" cy="350520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83" name="Line 71"/>
          <p:cNvSpPr>
            <a:spLocks noChangeShapeType="1"/>
          </p:cNvSpPr>
          <p:nvPr/>
        </p:nvSpPr>
        <p:spPr bwMode="auto">
          <a:xfrm>
            <a:off x="457200" y="3200400"/>
            <a:ext cx="4191000" cy="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53284" name="Group 72"/>
          <p:cNvGrpSpPr>
            <a:grpSpLocks/>
          </p:cNvGrpSpPr>
          <p:nvPr/>
        </p:nvGrpSpPr>
        <p:grpSpPr bwMode="auto">
          <a:xfrm>
            <a:off x="4724400" y="6248400"/>
            <a:ext cx="762000" cy="381000"/>
            <a:chOff x="2976" y="3936"/>
            <a:chExt cx="480" cy="240"/>
          </a:xfrm>
        </p:grpSpPr>
        <p:sp>
          <p:nvSpPr>
            <p:cNvPr id="53357" name="AutoShape 73"/>
            <p:cNvSpPr>
              <a:spLocks noChangeArrowheads="1"/>
            </p:cNvSpPr>
            <p:nvPr/>
          </p:nvSpPr>
          <p:spPr bwMode="auto">
            <a:xfrm>
              <a:off x="2976" y="3936"/>
              <a:ext cx="480" cy="240"/>
            </a:xfrm>
            <a:prstGeom prst="wedgeEllipseCallout">
              <a:avLst>
                <a:gd name="adj1" fmla="val -60417"/>
                <a:gd name="adj2" fmla="val 61667"/>
              </a:avLst>
            </a:prstGeom>
            <a:solidFill>
              <a:srgbClr val="FFFF99"/>
            </a:solid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altLang="en-US"/>
            </a:p>
          </p:txBody>
        </p:sp>
        <p:sp>
          <p:nvSpPr>
            <p:cNvPr id="53358" name="Text Box 74"/>
            <p:cNvSpPr txBox="1">
              <a:spLocks noChangeArrowheads="1"/>
            </p:cNvSpPr>
            <p:nvPr/>
          </p:nvSpPr>
          <p:spPr bwMode="auto">
            <a:xfrm>
              <a:off x="3022" y="3969"/>
              <a:ext cx="42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1200" b="1"/>
                <a:t>Outfall</a:t>
              </a:r>
            </a:p>
          </p:txBody>
        </p:sp>
      </p:grpSp>
      <p:sp>
        <p:nvSpPr>
          <p:cNvPr id="53285" name="Rectangle 75"/>
          <p:cNvSpPr>
            <a:spLocks noChangeArrowheads="1"/>
          </p:cNvSpPr>
          <p:nvPr/>
        </p:nvSpPr>
        <p:spPr bwMode="auto">
          <a:xfrm>
            <a:off x="4419600" y="60198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86" name="Rectangle 76"/>
          <p:cNvSpPr>
            <a:spLocks noChangeArrowheads="1"/>
          </p:cNvSpPr>
          <p:nvPr/>
        </p:nvSpPr>
        <p:spPr bwMode="auto">
          <a:xfrm>
            <a:off x="4419600" y="42672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87" name="Line 77"/>
          <p:cNvSpPr>
            <a:spLocks noChangeShapeType="1"/>
          </p:cNvSpPr>
          <p:nvPr/>
        </p:nvSpPr>
        <p:spPr bwMode="auto">
          <a:xfrm>
            <a:off x="4495800" y="4343400"/>
            <a:ext cx="152400" cy="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88" name="Line 78"/>
          <p:cNvSpPr>
            <a:spLocks noChangeShapeType="1"/>
          </p:cNvSpPr>
          <p:nvPr/>
        </p:nvSpPr>
        <p:spPr bwMode="auto">
          <a:xfrm>
            <a:off x="4495800" y="6096000"/>
            <a:ext cx="152400" cy="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89" name="Rectangle 79"/>
          <p:cNvSpPr>
            <a:spLocks noChangeArrowheads="1"/>
          </p:cNvSpPr>
          <p:nvPr/>
        </p:nvSpPr>
        <p:spPr bwMode="auto">
          <a:xfrm rot="5400000">
            <a:off x="2019300" y="33147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90" name="Rectangle 80"/>
          <p:cNvSpPr>
            <a:spLocks noChangeArrowheads="1"/>
          </p:cNvSpPr>
          <p:nvPr/>
        </p:nvSpPr>
        <p:spPr bwMode="auto">
          <a:xfrm rot="5400000">
            <a:off x="2019300" y="25527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91" name="Line 81"/>
          <p:cNvSpPr>
            <a:spLocks noChangeShapeType="1"/>
          </p:cNvSpPr>
          <p:nvPr/>
        </p:nvSpPr>
        <p:spPr bwMode="auto">
          <a:xfrm rot="5400000">
            <a:off x="1714500" y="3009900"/>
            <a:ext cx="685800" cy="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92" name="Rectangle 82"/>
          <p:cNvSpPr>
            <a:spLocks noChangeArrowheads="1"/>
          </p:cNvSpPr>
          <p:nvPr/>
        </p:nvSpPr>
        <p:spPr bwMode="auto">
          <a:xfrm rot="5400000">
            <a:off x="4838700" y="29337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293" name="Rectangle 83"/>
          <p:cNvSpPr>
            <a:spLocks noChangeArrowheads="1"/>
          </p:cNvSpPr>
          <p:nvPr/>
        </p:nvSpPr>
        <p:spPr bwMode="auto">
          <a:xfrm>
            <a:off x="152400" y="152400"/>
            <a:ext cx="8839200" cy="6553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grpSp>
        <p:nvGrpSpPr>
          <p:cNvPr id="53294" name="Group 84"/>
          <p:cNvGrpSpPr>
            <a:grpSpLocks/>
          </p:cNvGrpSpPr>
          <p:nvPr/>
        </p:nvGrpSpPr>
        <p:grpSpPr bwMode="auto">
          <a:xfrm>
            <a:off x="155575" y="200025"/>
            <a:ext cx="3962400" cy="1416051"/>
            <a:chOff x="96" y="96"/>
            <a:chExt cx="2496" cy="892"/>
          </a:xfrm>
        </p:grpSpPr>
        <p:sp>
          <p:nvSpPr>
            <p:cNvPr id="53355" name="Text Box 85"/>
            <p:cNvSpPr txBox="1">
              <a:spLocks noChangeArrowheads="1"/>
            </p:cNvSpPr>
            <p:nvPr/>
          </p:nvSpPr>
          <p:spPr bwMode="auto">
            <a:xfrm>
              <a:off x="1344" y="96"/>
              <a:ext cx="1248" cy="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1400" b="1" dirty="0"/>
                <a:t>Residential Land Use</a:t>
              </a:r>
            </a:p>
            <a:p>
              <a:pPr algn="r" eaLnBrk="1" hangingPunct="1"/>
              <a:r>
                <a:rPr lang="en-US" altLang="en-US" sz="1200" u="sng" dirty="0"/>
                <a:t>Source Areas</a:t>
              </a:r>
            </a:p>
            <a:p>
              <a:pPr algn="r" eaLnBrk="1" hangingPunct="1"/>
              <a:r>
                <a:rPr lang="en-US" altLang="en-US" sz="1200" dirty="0"/>
                <a:t>Pitched Roofs</a:t>
              </a:r>
            </a:p>
            <a:p>
              <a:pPr algn="r" eaLnBrk="1" hangingPunct="1"/>
              <a:r>
                <a:rPr lang="en-US" altLang="en-US" sz="1200" dirty="0"/>
                <a:t>Driveways</a:t>
              </a:r>
            </a:p>
            <a:p>
              <a:pPr algn="r" eaLnBrk="1" hangingPunct="1"/>
              <a:r>
                <a:rPr lang="en-US" altLang="en-US" sz="1200" dirty="0"/>
                <a:t>Sidewalks</a:t>
              </a:r>
            </a:p>
            <a:p>
              <a:pPr algn="r" eaLnBrk="1" hangingPunct="1"/>
              <a:r>
                <a:rPr lang="en-US" altLang="en-US" sz="1200" dirty="0"/>
                <a:t>Small Landscaped </a:t>
              </a:r>
              <a:r>
                <a:rPr lang="en-US" altLang="en-US" sz="1200" dirty="0" smtClean="0"/>
                <a:t>Areas</a:t>
              </a:r>
            </a:p>
            <a:p>
              <a:pPr algn="r" eaLnBrk="1" hangingPunct="1"/>
              <a:r>
                <a:rPr lang="en-US" altLang="en-US" sz="1200" dirty="0" smtClean="0"/>
                <a:t>Streets</a:t>
              </a:r>
              <a:endParaRPr lang="en-US" altLang="en-US" sz="1200" dirty="0"/>
            </a:p>
          </p:txBody>
        </p:sp>
        <p:sp>
          <p:nvSpPr>
            <p:cNvPr id="53356" name="Text Box 86"/>
            <p:cNvSpPr txBox="1">
              <a:spLocks noChangeArrowheads="1"/>
            </p:cNvSpPr>
            <p:nvPr/>
          </p:nvSpPr>
          <p:spPr bwMode="auto">
            <a:xfrm>
              <a:off x="96" y="288"/>
              <a:ext cx="115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1200" i="1"/>
                <a:t>Medium Density Residential Land Use</a:t>
              </a:r>
            </a:p>
          </p:txBody>
        </p:sp>
      </p:grpSp>
      <p:grpSp>
        <p:nvGrpSpPr>
          <p:cNvPr id="53295" name="Group 87"/>
          <p:cNvGrpSpPr>
            <a:grpSpLocks/>
          </p:cNvGrpSpPr>
          <p:nvPr/>
        </p:nvGrpSpPr>
        <p:grpSpPr bwMode="auto">
          <a:xfrm>
            <a:off x="6286500" y="136525"/>
            <a:ext cx="2776538" cy="1790701"/>
            <a:chOff x="3960" y="86"/>
            <a:chExt cx="1749" cy="1128"/>
          </a:xfrm>
        </p:grpSpPr>
        <p:sp>
          <p:nvSpPr>
            <p:cNvPr id="53353" name="Text Box 88"/>
            <p:cNvSpPr txBox="1">
              <a:spLocks noChangeArrowheads="1"/>
            </p:cNvSpPr>
            <p:nvPr/>
          </p:nvSpPr>
          <p:spPr bwMode="auto">
            <a:xfrm>
              <a:off x="4413" y="86"/>
              <a:ext cx="1296" cy="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1400" b="1" dirty="0"/>
                <a:t>Residential Land Use</a:t>
              </a:r>
            </a:p>
            <a:p>
              <a:pPr eaLnBrk="1" hangingPunct="1"/>
              <a:r>
                <a:rPr lang="en-US" altLang="en-US" sz="1200" u="sng" dirty="0"/>
                <a:t>Source Areas</a:t>
              </a:r>
            </a:p>
            <a:p>
              <a:pPr eaLnBrk="1" hangingPunct="1"/>
              <a:r>
                <a:rPr lang="en-US" altLang="en-US" sz="1200" dirty="0"/>
                <a:t>Pitched Roofs</a:t>
              </a:r>
            </a:p>
            <a:p>
              <a:pPr eaLnBrk="1" hangingPunct="1"/>
              <a:r>
                <a:rPr lang="en-US" altLang="en-US" sz="1200" dirty="0"/>
                <a:t>Driveways</a:t>
              </a:r>
            </a:p>
            <a:p>
              <a:pPr eaLnBrk="1" hangingPunct="1"/>
              <a:r>
                <a:rPr lang="en-US" altLang="en-US" sz="1200" dirty="0"/>
                <a:t>Small Landscaped </a:t>
              </a:r>
              <a:r>
                <a:rPr lang="en-US" altLang="en-US" sz="1200" dirty="0" smtClean="0"/>
                <a:t>Areas</a:t>
              </a:r>
            </a:p>
            <a:p>
              <a:pPr eaLnBrk="1" hangingPunct="1"/>
              <a:r>
                <a:rPr lang="en-US" altLang="en-US" sz="1200" dirty="0" smtClean="0"/>
                <a:t>Streets</a:t>
              </a:r>
              <a:endParaRPr lang="en-US" altLang="en-US" sz="1200" dirty="0"/>
            </a:p>
          </p:txBody>
        </p:sp>
        <p:sp>
          <p:nvSpPr>
            <p:cNvPr id="53354" name="Text Box 89"/>
            <p:cNvSpPr txBox="1">
              <a:spLocks noChangeArrowheads="1"/>
            </p:cNvSpPr>
            <p:nvPr/>
          </p:nvSpPr>
          <p:spPr bwMode="auto">
            <a:xfrm>
              <a:off x="3960" y="926"/>
              <a:ext cx="115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1200" i="1" dirty="0"/>
                <a:t>Low Density Residential Land Use</a:t>
              </a:r>
            </a:p>
          </p:txBody>
        </p:sp>
      </p:grpSp>
      <p:grpSp>
        <p:nvGrpSpPr>
          <p:cNvPr id="53296" name="Group 90"/>
          <p:cNvGrpSpPr>
            <a:grpSpLocks/>
          </p:cNvGrpSpPr>
          <p:nvPr/>
        </p:nvGrpSpPr>
        <p:grpSpPr bwMode="auto">
          <a:xfrm>
            <a:off x="231776" y="4343400"/>
            <a:ext cx="3711575" cy="2355850"/>
            <a:chOff x="146" y="2736"/>
            <a:chExt cx="2338" cy="1484"/>
          </a:xfrm>
        </p:grpSpPr>
        <p:sp>
          <p:nvSpPr>
            <p:cNvPr id="53351" name="Text Box 91"/>
            <p:cNvSpPr txBox="1">
              <a:spLocks noChangeArrowheads="1"/>
            </p:cNvSpPr>
            <p:nvPr/>
          </p:nvSpPr>
          <p:spPr bwMode="auto">
            <a:xfrm>
              <a:off x="146" y="3096"/>
              <a:ext cx="1344" cy="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1400" b="1" dirty="0"/>
                <a:t>Commercial Land Use</a:t>
              </a:r>
            </a:p>
            <a:p>
              <a:pPr eaLnBrk="1" hangingPunct="1"/>
              <a:endParaRPr lang="en-US" altLang="en-US" sz="1200" u="sng" dirty="0" smtClean="0"/>
            </a:p>
            <a:p>
              <a:pPr eaLnBrk="1" hangingPunct="1"/>
              <a:r>
                <a:rPr lang="en-US" altLang="en-US" sz="1200" u="sng" dirty="0" smtClean="0"/>
                <a:t>Source </a:t>
              </a:r>
              <a:r>
                <a:rPr lang="en-US" altLang="en-US" sz="1200" u="sng" dirty="0"/>
                <a:t>Areas</a:t>
              </a:r>
            </a:p>
            <a:p>
              <a:pPr eaLnBrk="1" hangingPunct="1"/>
              <a:r>
                <a:rPr lang="en-US" altLang="en-US" sz="1200" dirty="0"/>
                <a:t>Flat Roofs</a:t>
              </a:r>
            </a:p>
            <a:p>
              <a:pPr eaLnBrk="1" hangingPunct="1"/>
              <a:r>
                <a:rPr lang="en-US" altLang="en-US" sz="1200" dirty="0"/>
                <a:t>Parking</a:t>
              </a:r>
            </a:p>
            <a:p>
              <a:pPr eaLnBrk="1" hangingPunct="1"/>
              <a:r>
                <a:rPr lang="en-US" altLang="en-US" sz="1200" dirty="0"/>
                <a:t>Driveways</a:t>
              </a:r>
            </a:p>
            <a:p>
              <a:pPr eaLnBrk="1" hangingPunct="1"/>
              <a:r>
                <a:rPr lang="en-US" altLang="en-US" sz="1200" dirty="0"/>
                <a:t>Sidewalks</a:t>
              </a:r>
            </a:p>
            <a:p>
              <a:pPr eaLnBrk="1" hangingPunct="1"/>
              <a:r>
                <a:rPr lang="en-US" altLang="en-US" sz="1200" dirty="0"/>
                <a:t>Small Landscaped </a:t>
              </a:r>
              <a:r>
                <a:rPr lang="en-US" altLang="en-US" sz="1200" dirty="0" smtClean="0"/>
                <a:t>Areas</a:t>
              </a:r>
            </a:p>
            <a:p>
              <a:pPr eaLnBrk="1" hangingPunct="1"/>
              <a:r>
                <a:rPr lang="en-US" altLang="en-US" sz="1200" dirty="0" smtClean="0"/>
                <a:t>Streets</a:t>
              </a:r>
              <a:endParaRPr lang="en-US" altLang="en-US" sz="1200" dirty="0"/>
            </a:p>
          </p:txBody>
        </p:sp>
        <p:sp>
          <p:nvSpPr>
            <p:cNvPr id="53352" name="Text Box 92"/>
            <p:cNvSpPr txBox="1">
              <a:spLocks noChangeArrowheads="1"/>
            </p:cNvSpPr>
            <p:nvPr/>
          </p:nvSpPr>
          <p:spPr bwMode="auto">
            <a:xfrm>
              <a:off x="1632" y="2736"/>
              <a:ext cx="85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1200" i="1"/>
                <a:t>Strip Commercial Land Use</a:t>
              </a:r>
            </a:p>
          </p:txBody>
        </p:sp>
      </p:grpSp>
      <p:grpSp>
        <p:nvGrpSpPr>
          <p:cNvPr id="53297" name="Group 93"/>
          <p:cNvGrpSpPr>
            <a:grpSpLocks/>
          </p:cNvGrpSpPr>
          <p:nvPr/>
        </p:nvGrpSpPr>
        <p:grpSpPr bwMode="auto">
          <a:xfrm>
            <a:off x="6781801" y="4724401"/>
            <a:ext cx="2252663" cy="1919288"/>
            <a:chOff x="4272" y="2976"/>
            <a:chExt cx="1419" cy="1209"/>
          </a:xfrm>
        </p:grpSpPr>
        <p:sp>
          <p:nvSpPr>
            <p:cNvPr id="53349" name="Text Box 94"/>
            <p:cNvSpPr txBox="1">
              <a:spLocks noChangeArrowheads="1"/>
            </p:cNvSpPr>
            <p:nvPr/>
          </p:nvSpPr>
          <p:spPr bwMode="auto">
            <a:xfrm>
              <a:off x="4523" y="3410"/>
              <a:ext cx="1168" cy="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1400" b="1" dirty="0"/>
                <a:t>Other Urban Land Use</a:t>
              </a:r>
            </a:p>
            <a:p>
              <a:pPr eaLnBrk="1" hangingPunct="1"/>
              <a:r>
                <a:rPr lang="en-US" altLang="en-US" sz="1200" u="sng" dirty="0" smtClean="0"/>
                <a:t>Source </a:t>
              </a:r>
              <a:r>
                <a:rPr lang="en-US" altLang="en-US" sz="1200" u="sng" dirty="0"/>
                <a:t>Areas</a:t>
              </a:r>
            </a:p>
            <a:p>
              <a:pPr eaLnBrk="1" hangingPunct="1"/>
              <a:r>
                <a:rPr lang="en-US" altLang="en-US" sz="1200" dirty="0"/>
                <a:t>Playground</a:t>
              </a:r>
            </a:p>
            <a:p>
              <a:pPr eaLnBrk="1" hangingPunct="1"/>
              <a:r>
                <a:rPr lang="en-US" altLang="en-US" sz="1200" dirty="0"/>
                <a:t>Sidewalks</a:t>
              </a:r>
            </a:p>
            <a:p>
              <a:pPr eaLnBrk="1" hangingPunct="1"/>
              <a:r>
                <a:rPr lang="en-US" altLang="en-US" sz="1200" dirty="0"/>
                <a:t>Large </a:t>
              </a:r>
              <a:r>
                <a:rPr lang="en-US" altLang="en-US" sz="1200" dirty="0" smtClean="0"/>
                <a:t>Landscaped Areas</a:t>
              </a:r>
            </a:p>
            <a:p>
              <a:pPr eaLnBrk="1" hangingPunct="1"/>
              <a:r>
                <a:rPr lang="en-US" altLang="en-US" sz="1200" dirty="0" smtClean="0"/>
                <a:t>Streets</a:t>
              </a:r>
              <a:endParaRPr lang="en-US" altLang="en-US" sz="1200" dirty="0"/>
            </a:p>
          </p:txBody>
        </p:sp>
        <p:sp>
          <p:nvSpPr>
            <p:cNvPr id="53350" name="Text Box 95"/>
            <p:cNvSpPr txBox="1">
              <a:spLocks noChangeArrowheads="1"/>
            </p:cNvSpPr>
            <p:nvPr/>
          </p:nvSpPr>
          <p:spPr bwMode="auto">
            <a:xfrm>
              <a:off x="4272" y="2976"/>
              <a:ext cx="33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1200" i="1"/>
                <a:t>Park Land Use</a:t>
              </a:r>
            </a:p>
          </p:txBody>
        </p:sp>
      </p:grpSp>
      <p:sp>
        <p:nvSpPr>
          <p:cNvPr id="53298" name="Line 96"/>
          <p:cNvSpPr>
            <a:spLocks noChangeShapeType="1"/>
          </p:cNvSpPr>
          <p:nvPr/>
        </p:nvSpPr>
        <p:spPr bwMode="auto">
          <a:xfrm>
            <a:off x="152400" y="2743200"/>
            <a:ext cx="8839200" cy="0"/>
          </a:xfrm>
          <a:prstGeom prst="line">
            <a:avLst/>
          </a:prstGeom>
          <a:noFill/>
          <a:ln w="25400">
            <a:solidFill>
              <a:srgbClr val="FFFF00"/>
            </a:solidFill>
            <a:prstDash val="lgDash"/>
            <a:round/>
            <a:headEnd/>
            <a:tailEnd/>
          </a:ln>
          <a:extLst>
            <a:ext uri="{909E8E84-426E-40DD-AFC4-6F175D3DCCD1}">
              <a14:hiddenFill xmlns:a14="http://schemas.microsoft.com/office/drawing/2010/main">
                <a:noFill/>
              </a14:hiddenFill>
            </a:ext>
          </a:extLst>
        </p:spPr>
        <p:txBody>
          <a:bodyPr/>
          <a:lstStyle/>
          <a:p>
            <a:endParaRPr lang="en-US"/>
          </a:p>
        </p:txBody>
      </p:sp>
      <p:sp>
        <p:nvSpPr>
          <p:cNvPr id="53299" name="Line 97"/>
          <p:cNvSpPr>
            <a:spLocks noChangeShapeType="1"/>
          </p:cNvSpPr>
          <p:nvPr/>
        </p:nvSpPr>
        <p:spPr bwMode="auto">
          <a:xfrm>
            <a:off x="152400" y="2590800"/>
            <a:ext cx="1981200" cy="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00" name="Line 98"/>
          <p:cNvSpPr>
            <a:spLocks noChangeShapeType="1"/>
          </p:cNvSpPr>
          <p:nvPr/>
        </p:nvSpPr>
        <p:spPr bwMode="auto">
          <a:xfrm>
            <a:off x="152400" y="3429000"/>
            <a:ext cx="2590800" cy="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01" name="Line 99"/>
          <p:cNvSpPr>
            <a:spLocks noChangeShapeType="1"/>
          </p:cNvSpPr>
          <p:nvPr/>
        </p:nvSpPr>
        <p:spPr bwMode="auto">
          <a:xfrm>
            <a:off x="152400" y="3124200"/>
            <a:ext cx="4267200" cy="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02" name="Rectangle 100"/>
          <p:cNvSpPr>
            <a:spLocks noChangeArrowheads="1"/>
          </p:cNvSpPr>
          <p:nvPr/>
        </p:nvSpPr>
        <p:spPr bwMode="auto">
          <a:xfrm rot="5400000">
            <a:off x="419100" y="33147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03" name="Line 101"/>
          <p:cNvSpPr>
            <a:spLocks noChangeShapeType="1"/>
          </p:cNvSpPr>
          <p:nvPr/>
        </p:nvSpPr>
        <p:spPr bwMode="auto">
          <a:xfrm>
            <a:off x="152400" y="2895600"/>
            <a:ext cx="4267200" cy="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04" name="Rectangle 102"/>
          <p:cNvSpPr>
            <a:spLocks noChangeArrowheads="1"/>
          </p:cNvSpPr>
          <p:nvPr/>
        </p:nvSpPr>
        <p:spPr bwMode="auto">
          <a:xfrm rot="5400000">
            <a:off x="419100" y="25527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05" name="Line 103"/>
          <p:cNvSpPr>
            <a:spLocks noChangeShapeType="1"/>
          </p:cNvSpPr>
          <p:nvPr/>
        </p:nvSpPr>
        <p:spPr bwMode="auto">
          <a:xfrm rot="5400000">
            <a:off x="114300" y="3009900"/>
            <a:ext cx="685800" cy="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06" name="Rectangle 104"/>
          <p:cNvSpPr>
            <a:spLocks noChangeArrowheads="1"/>
          </p:cNvSpPr>
          <p:nvPr/>
        </p:nvSpPr>
        <p:spPr bwMode="auto">
          <a:xfrm rot="5400000">
            <a:off x="4229100" y="33147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07" name="Rectangle 105"/>
          <p:cNvSpPr>
            <a:spLocks noChangeArrowheads="1"/>
          </p:cNvSpPr>
          <p:nvPr/>
        </p:nvSpPr>
        <p:spPr bwMode="auto">
          <a:xfrm rot="5400000">
            <a:off x="4229100" y="2552700"/>
            <a:ext cx="76200" cy="152400"/>
          </a:xfrm>
          <a:prstGeom prst="rect">
            <a:avLst/>
          </a:prstGeom>
          <a:solidFill>
            <a:srgbClr val="333333"/>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08" name="Line 106"/>
          <p:cNvSpPr>
            <a:spLocks noChangeShapeType="1"/>
          </p:cNvSpPr>
          <p:nvPr/>
        </p:nvSpPr>
        <p:spPr bwMode="auto">
          <a:xfrm rot="5400000">
            <a:off x="3810000" y="2943225"/>
            <a:ext cx="914400" cy="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09" name="Line 107"/>
          <p:cNvSpPr>
            <a:spLocks noChangeShapeType="1"/>
          </p:cNvSpPr>
          <p:nvPr/>
        </p:nvSpPr>
        <p:spPr bwMode="auto">
          <a:xfrm flipH="1" flipV="1">
            <a:off x="4191000" y="2414588"/>
            <a:ext cx="76200" cy="76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10" name="Line 108"/>
          <p:cNvSpPr>
            <a:spLocks noChangeShapeType="1"/>
          </p:cNvSpPr>
          <p:nvPr/>
        </p:nvSpPr>
        <p:spPr bwMode="auto">
          <a:xfrm flipV="1">
            <a:off x="4267200" y="2414588"/>
            <a:ext cx="76200" cy="76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11" name="Line 109"/>
          <p:cNvSpPr>
            <a:spLocks noChangeShapeType="1"/>
          </p:cNvSpPr>
          <p:nvPr/>
        </p:nvSpPr>
        <p:spPr bwMode="auto">
          <a:xfrm>
            <a:off x="4267200" y="228600"/>
            <a:ext cx="0" cy="2057400"/>
          </a:xfrm>
          <a:prstGeom prst="line">
            <a:avLst/>
          </a:prstGeom>
          <a:noFill/>
          <a:ln w="63500">
            <a:solidFill>
              <a:srgbClr val="008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3312" name="Line 110"/>
          <p:cNvSpPr>
            <a:spLocks noChangeShapeType="1"/>
          </p:cNvSpPr>
          <p:nvPr/>
        </p:nvSpPr>
        <p:spPr bwMode="auto">
          <a:xfrm>
            <a:off x="4876800" y="228600"/>
            <a:ext cx="0" cy="2057400"/>
          </a:xfrm>
          <a:prstGeom prst="line">
            <a:avLst/>
          </a:prstGeom>
          <a:noFill/>
          <a:ln w="63500">
            <a:solidFill>
              <a:srgbClr val="008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3313" name="Line 111"/>
          <p:cNvSpPr>
            <a:spLocks noChangeShapeType="1"/>
          </p:cNvSpPr>
          <p:nvPr/>
        </p:nvSpPr>
        <p:spPr bwMode="auto">
          <a:xfrm flipH="1" flipV="1">
            <a:off x="4953000" y="3009900"/>
            <a:ext cx="3886200" cy="0"/>
          </a:xfrm>
          <a:prstGeom prst="line">
            <a:avLst/>
          </a:prstGeom>
          <a:noFill/>
          <a:ln w="63500">
            <a:solidFill>
              <a:srgbClr val="008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3314" name="Line 112"/>
          <p:cNvSpPr>
            <a:spLocks noChangeShapeType="1"/>
          </p:cNvSpPr>
          <p:nvPr/>
        </p:nvSpPr>
        <p:spPr bwMode="auto">
          <a:xfrm flipH="1">
            <a:off x="5029200" y="3581400"/>
            <a:ext cx="3810000" cy="0"/>
          </a:xfrm>
          <a:prstGeom prst="line">
            <a:avLst/>
          </a:prstGeom>
          <a:noFill/>
          <a:ln w="63500">
            <a:solidFill>
              <a:srgbClr val="008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15" name="Line 113"/>
          <p:cNvSpPr>
            <a:spLocks noChangeShapeType="1"/>
          </p:cNvSpPr>
          <p:nvPr/>
        </p:nvSpPr>
        <p:spPr bwMode="auto">
          <a:xfrm rot="5400000">
            <a:off x="4676775" y="2933700"/>
            <a:ext cx="228600" cy="30480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16" name="Line 114"/>
          <p:cNvSpPr>
            <a:spLocks noChangeShapeType="1"/>
          </p:cNvSpPr>
          <p:nvPr/>
        </p:nvSpPr>
        <p:spPr bwMode="auto">
          <a:xfrm rot="5400000">
            <a:off x="4610100" y="2781300"/>
            <a:ext cx="533400" cy="0"/>
          </a:xfrm>
          <a:prstGeom prst="line">
            <a:avLst/>
          </a:prstGeom>
          <a:noFill/>
          <a:ln w="25400">
            <a:solidFill>
              <a:srgbClr val="3333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17" name="Line 115"/>
          <p:cNvSpPr>
            <a:spLocks noChangeShapeType="1"/>
          </p:cNvSpPr>
          <p:nvPr/>
        </p:nvSpPr>
        <p:spPr bwMode="auto">
          <a:xfrm flipH="1" flipV="1">
            <a:off x="4800600" y="2443163"/>
            <a:ext cx="76200" cy="76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18" name="Line 116"/>
          <p:cNvSpPr>
            <a:spLocks noChangeShapeType="1"/>
          </p:cNvSpPr>
          <p:nvPr/>
        </p:nvSpPr>
        <p:spPr bwMode="auto">
          <a:xfrm flipV="1">
            <a:off x="4876800" y="2443163"/>
            <a:ext cx="76200" cy="76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19" name="Line 117"/>
          <p:cNvSpPr>
            <a:spLocks noChangeShapeType="1"/>
          </p:cNvSpPr>
          <p:nvPr/>
        </p:nvSpPr>
        <p:spPr bwMode="auto">
          <a:xfrm flipH="1" flipV="1">
            <a:off x="5029200" y="2438400"/>
            <a:ext cx="3886200" cy="0"/>
          </a:xfrm>
          <a:prstGeom prst="line">
            <a:avLst/>
          </a:prstGeom>
          <a:noFill/>
          <a:ln w="63500">
            <a:solidFill>
              <a:srgbClr val="008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3320" name="Line 118"/>
          <p:cNvSpPr>
            <a:spLocks noChangeShapeType="1"/>
          </p:cNvSpPr>
          <p:nvPr/>
        </p:nvSpPr>
        <p:spPr bwMode="auto">
          <a:xfrm flipH="1">
            <a:off x="4876800" y="3581400"/>
            <a:ext cx="152400" cy="152400"/>
          </a:xfrm>
          <a:prstGeom prst="line">
            <a:avLst/>
          </a:prstGeom>
          <a:noFill/>
          <a:ln w="63500">
            <a:solidFill>
              <a:srgbClr val="008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21" name="Line 119"/>
          <p:cNvSpPr>
            <a:spLocks noChangeShapeType="1"/>
          </p:cNvSpPr>
          <p:nvPr/>
        </p:nvSpPr>
        <p:spPr bwMode="auto">
          <a:xfrm>
            <a:off x="4876800" y="3733800"/>
            <a:ext cx="0" cy="2438400"/>
          </a:xfrm>
          <a:prstGeom prst="line">
            <a:avLst/>
          </a:prstGeom>
          <a:noFill/>
          <a:ln w="63500">
            <a:solidFill>
              <a:srgbClr val="008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53322" name="Line 120"/>
          <p:cNvSpPr>
            <a:spLocks noChangeShapeType="1"/>
          </p:cNvSpPr>
          <p:nvPr/>
        </p:nvSpPr>
        <p:spPr bwMode="auto">
          <a:xfrm>
            <a:off x="3733800" y="3429000"/>
            <a:ext cx="685800" cy="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23" name="Line 121"/>
          <p:cNvSpPr>
            <a:spLocks noChangeShapeType="1"/>
          </p:cNvSpPr>
          <p:nvPr/>
        </p:nvSpPr>
        <p:spPr bwMode="auto">
          <a:xfrm flipV="1">
            <a:off x="4419600" y="3429000"/>
            <a:ext cx="0" cy="99060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24" name="Line 122"/>
          <p:cNvSpPr>
            <a:spLocks noChangeShapeType="1"/>
          </p:cNvSpPr>
          <p:nvPr/>
        </p:nvSpPr>
        <p:spPr bwMode="auto">
          <a:xfrm flipV="1">
            <a:off x="4419600" y="5334000"/>
            <a:ext cx="0" cy="137160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25" name="Rectangle 123"/>
          <p:cNvSpPr>
            <a:spLocks noChangeArrowheads="1"/>
          </p:cNvSpPr>
          <p:nvPr/>
        </p:nvSpPr>
        <p:spPr bwMode="auto">
          <a:xfrm>
            <a:off x="3962400" y="2514600"/>
            <a:ext cx="76200" cy="762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26" name="Rectangle 124"/>
          <p:cNvSpPr>
            <a:spLocks noChangeArrowheads="1"/>
          </p:cNvSpPr>
          <p:nvPr/>
        </p:nvSpPr>
        <p:spPr bwMode="auto">
          <a:xfrm>
            <a:off x="152400" y="2438400"/>
            <a:ext cx="3886200" cy="762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27" name="Line 125"/>
          <p:cNvSpPr>
            <a:spLocks noChangeShapeType="1"/>
          </p:cNvSpPr>
          <p:nvPr/>
        </p:nvSpPr>
        <p:spPr bwMode="auto">
          <a:xfrm>
            <a:off x="2667000" y="2590800"/>
            <a:ext cx="1752600" cy="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28" name="Freeform 126"/>
          <p:cNvSpPr>
            <a:spLocks/>
          </p:cNvSpPr>
          <p:nvPr/>
        </p:nvSpPr>
        <p:spPr bwMode="auto">
          <a:xfrm>
            <a:off x="2112963" y="1789113"/>
            <a:ext cx="554037" cy="801687"/>
          </a:xfrm>
          <a:custGeom>
            <a:avLst/>
            <a:gdLst>
              <a:gd name="T0" fmla="*/ 2147483647 w 432"/>
              <a:gd name="T1" fmla="*/ 0 h 336"/>
              <a:gd name="T2" fmla="*/ 2147483647 w 432"/>
              <a:gd name="T3" fmla="*/ 2147483647 h 336"/>
              <a:gd name="T4" fmla="*/ 0 w 432"/>
              <a:gd name="T5" fmla="*/ 2147483647 h 336"/>
              <a:gd name="T6" fmla="*/ 0 w 432"/>
              <a:gd name="T7" fmla="*/ 2147483647 h 336"/>
              <a:gd name="T8" fmla="*/ 2147483647 w 432"/>
              <a:gd name="T9" fmla="*/ 2147483647 h 336"/>
              <a:gd name="T10" fmla="*/ 2147483647 w 432"/>
              <a:gd name="T11" fmla="*/ 2147483647 h 336"/>
              <a:gd name="T12" fmla="*/ 2147483647 w 432"/>
              <a:gd name="T13" fmla="*/ 2147483647 h 336"/>
              <a:gd name="T14" fmla="*/ 2147483647 w 432"/>
              <a:gd name="T15" fmla="*/ 0 h 336"/>
              <a:gd name="T16" fmla="*/ 2147483647 w 432"/>
              <a:gd name="T17" fmla="*/ 0 h 3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2"/>
              <a:gd name="T28" fmla="*/ 0 h 336"/>
              <a:gd name="T29" fmla="*/ 432 w 432"/>
              <a:gd name="T30" fmla="*/ 336 h 3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2" h="336">
                <a:moveTo>
                  <a:pt x="48" y="0"/>
                </a:moveTo>
                <a:lnTo>
                  <a:pt x="48" y="96"/>
                </a:lnTo>
                <a:lnTo>
                  <a:pt x="0" y="240"/>
                </a:lnTo>
                <a:lnTo>
                  <a:pt x="0" y="336"/>
                </a:lnTo>
                <a:lnTo>
                  <a:pt x="432" y="336"/>
                </a:lnTo>
                <a:lnTo>
                  <a:pt x="432" y="240"/>
                </a:lnTo>
                <a:lnTo>
                  <a:pt x="384" y="96"/>
                </a:lnTo>
                <a:lnTo>
                  <a:pt x="384" y="0"/>
                </a:lnTo>
                <a:lnTo>
                  <a:pt x="48" y="0"/>
                </a:lnTo>
                <a:close/>
              </a:path>
            </a:pathLst>
          </a:custGeom>
          <a:solidFill>
            <a:srgbClr val="C0C0C0"/>
          </a:solidFill>
          <a:ln w="9525">
            <a:solidFill>
              <a:schemeClr val="tx1"/>
            </a:solidFill>
            <a:round/>
            <a:headEnd/>
            <a:tailEnd/>
          </a:ln>
        </p:spPr>
        <p:txBody>
          <a:bodyPr/>
          <a:lstStyle/>
          <a:p>
            <a:endParaRPr lang="en-US"/>
          </a:p>
        </p:txBody>
      </p:sp>
      <p:sp>
        <p:nvSpPr>
          <p:cNvPr id="53329" name="Rectangle 127"/>
          <p:cNvSpPr>
            <a:spLocks noChangeArrowheads="1"/>
          </p:cNvSpPr>
          <p:nvPr/>
        </p:nvSpPr>
        <p:spPr bwMode="auto">
          <a:xfrm>
            <a:off x="3962400" y="2943225"/>
            <a:ext cx="76200" cy="1524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30" name="Freeform 128"/>
          <p:cNvSpPr>
            <a:spLocks/>
          </p:cNvSpPr>
          <p:nvPr/>
        </p:nvSpPr>
        <p:spPr bwMode="auto">
          <a:xfrm>
            <a:off x="512763" y="1789113"/>
            <a:ext cx="566737" cy="801687"/>
          </a:xfrm>
          <a:custGeom>
            <a:avLst/>
            <a:gdLst>
              <a:gd name="T0" fmla="*/ 2147483647 w 432"/>
              <a:gd name="T1" fmla="*/ 0 h 336"/>
              <a:gd name="T2" fmla="*/ 2147483647 w 432"/>
              <a:gd name="T3" fmla="*/ 2147483647 h 336"/>
              <a:gd name="T4" fmla="*/ 0 w 432"/>
              <a:gd name="T5" fmla="*/ 2147483647 h 336"/>
              <a:gd name="T6" fmla="*/ 0 w 432"/>
              <a:gd name="T7" fmla="*/ 2147483647 h 336"/>
              <a:gd name="T8" fmla="*/ 2147483647 w 432"/>
              <a:gd name="T9" fmla="*/ 2147483647 h 336"/>
              <a:gd name="T10" fmla="*/ 2147483647 w 432"/>
              <a:gd name="T11" fmla="*/ 2147483647 h 336"/>
              <a:gd name="T12" fmla="*/ 2147483647 w 432"/>
              <a:gd name="T13" fmla="*/ 2147483647 h 336"/>
              <a:gd name="T14" fmla="*/ 2147483647 w 432"/>
              <a:gd name="T15" fmla="*/ 0 h 336"/>
              <a:gd name="T16" fmla="*/ 2147483647 w 432"/>
              <a:gd name="T17" fmla="*/ 0 h 3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2"/>
              <a:gd name="T28" fmla="*/ 0 h 336"/>
              <a:gd name="T29" fmla="*/ 432 w 432"/>
              <a:gd name="T30" fmla="*/ 336 h 3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2" h="336">
                <a:moveTo>
                  <a:pt x="48" y="0"/>
                </a:moveTo>
                <a:lnTo>
                  <a:pt x="48" y="96"/>
                </a:lnTo>
                <a:lnTo>
                  <a:pt x="0" y="240"/>
                </a:lnTo>
                <a:lnTo>
                  <a:pt x="0" y="336"/>
                </a:lnTo>
                <a:lnTo>
                  <a:pt x="432" y="336"/>
                </a:lnTo>
                <a:lnTo>
                  <a:pt x="432" y="240"/>
                </a:lnTo>
                <a:lnTo>
                  <a:pt x="384" y="96"/>
                </a:lnTo>
                <a:lnTo>
                  <a:pt x="384" y="0"/>
                </a:lnTo>
                <a:lnTo>
                  <a:pt x="48" y="0"/>
                </a:lnTo>
                <a:close/>
              </a:path>
            </a:pathLst>
          </a:custGeom>
          <a:solidFill>
            <a:srgbClr val="C0C0C0"/>
          </a:solidFill>
          <a:ln w="9525">
            <a:solidFill>
              <a:schemeClr val="tx1"/>
            </a:solidFill>
            <a:round/>
            <a:headEnd/>
            <a:tailEnd/>
          </a:ln>
        </p:spPr>
        <p:txBody>
          <a:bodyPr/>
          <a:lstStyle/>
          <a:p>
            <a:endParaRPr lang="en-US"/>
          </a:p>
        </p:txBody>
      </p:sp>
      <p:sp>
        <p:nvSpPr>
          <p:cNvPr id="53331" name="Rectangle 129"/>
          <p:cNvSpPr>
            <a:spLocks noChangeArrowheads="1"/>
          </p:cNvSpPr>
          <p:nvPr/>
        </p:nvSpPr>
        <p:spPr bwMode="auto">
          <a:xfrm flipH="1">
            <a:off x="3962400" y="3448050"/>
            <a:ext cx="76200" cy="3048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32" name="Line 130"/>
          <p:cNvSpPr>
            <a:spLocks noChangeShapeType="1"/>
          </p:cNvSpPr>
          <p:nvPr/>
        </p:nvSpPr>
        <p:spPr bwMode="auto">
          <a:xfrm>
            <a:off x="152400" y="3657600"/>
            <a:ext cx="8839200"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33" name="Line 131"/>
          <p:cNvSpPr>
            <a:spLocks noChangeShapeType="1"/>
          </p:cNvSpPr>
          <p:nvPr/>
        </p:nvSpPr>
        <p:spPr bwMode="auto">
          <a:xfrm>
            <a:off x="152400" y="2362200"/>
            <a:ext cx="8839200"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n-US"/>
          </a:p>
        </p:txBody>
      </p:sp>
      <p:grpSp>
        <p:nvGrpSpPr>
          <p:cNvPr id="53334" name="Group 134"/>
          <p:cNvGrpSpPr>
            <a:grpSpLocks/>
          </p:cNvGrpSpPr>
          <p:nvPr/>
        </p:nvGrpSpPr>
        <p:grpSpPr bwMode="auto">
          <a:xfrm>
            <a:off x="2895600" y="1600200"/>
            <a:ext cx="1066800" cy="558800"/>
            <a:chOff x="1776" y="1008"/>
            <a:chExt cx="672" cy="352"/>
          </a:xfrm>
        </p:grpSpPr>
        <p:sp>
          <p:nvSpPr>
            <p:cNvPr id="53347" name="AutoShape 135"/>
            <p:cNvSpPr>
              <a:spLocks noChangeArrowheads="1"/>
            </p:cNvSpPr>
            <p:nvPr/>
          </p:nvSpPr>
          <p:spPr bwMode="auto">
            <a:xfrm>
              <a:off x="1776" y="1008"/>
              <a:ext cx="672" cy="336"/>
            </a:xfrm>
            <a:prstGeom prst="wedgeEllipseCallout">
              <a:avLst>
                <a:gd name="adj1" fmla="val -59819"/>
                <a:gd name="adj2" fmla="val 248213"/>
              </a:avLst>
            </a:prstGeom>
            <a:solidFill>
              <a:srgbClr val="FFFF99"/>
            </a:solid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altLang="en-US"/>
            </a:p>
          </p:txBody>
        </p:sp>
        <p:sp>
          <p:nvSpPr>
            <p:cNvPr id="53348" name="Text Box 136"/>
            <p:cNvSpPr txBox="1">
              <a:spLocks noChangeArrowheads="1"/>
            </p:cNvSpPr>
            <p:nvPr/>
          </p:nvSpPr>
          <p:spPr bwMode="auto">
            <a:xfrm>
              <a:off x="1782" y="1014"/>
              <a:ext cx="66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1000" b="1"/>
                <a:t>Storm Sewer Drainage System</a:t>
              </a:r>
            </a:p>
          </p:txBody>
        </p:sp>
      </p:grpSp>
      <p:grpSp>
        <p:nvGrpSpPr>
          <p:cNvPr id="53335" name="Group 137"/>
          <p:cNvGrpSpPr>
            <a:grpSpLocks/>
          </p:cNvGrpSpPr>
          <p:nvPr/>
        </p:nvGrpSpPr>
        <p:grpSpPr bwMode="auto">
          <a:xfrm>
            <a:off x="5105400" y="1676400"/>
            <a:ext cx="1066800" cy="549275"/>
            <a:chOff x="3456" y="1056"/>
            <a:chExt cx="672" cy="346"/>
          </a:xfrm>
        </p:grpSpPr>
        <p:sp>
          <p:nvSpPr>
            <p:cNvPr id="53345" name="AutoShape 138"/>
            <p:cNvSpPr>
              <a:spLocks noChangeArrowheads="1"/>
            </p:cNvSpPr>
            <p:nvPr/>
          </p:nvSpPr>
          <p:spPr bwMode="auto">
            <a:xfrm>
              <a:off x="3456" y="1056"/>
              <a:ext cx="672" cy="336"/>
            </a:xfrm>
            <a:prstGeom prst="wedgeEllipseCallout">
              <a:avLst>
                <a:gd name="adj1" fmla="val 41963"/>
                <a:gd name="adj2" fmla="val 85713"/>
              </a:avLst>
            </a:prstGeom>
            <a:solidFill>
              <a:srgbClr val="FFFF99"/>
            </a:solid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altLang="en-US"/>
            </a:p>
          </p:txBody>
        </p:sp>
        <p:sp>
          <p:nvSpPr>
            <p:cNvPr id="53346" name="Text Box 139"/>
            <p:cNvSpPr txBox="1">
              <a:spLocks noChangeArrowheads="1"/>
            </p:cNvSpPr>
            <p:nvPr/>
          </p:nvSpPr>
          <p:spPr bwMode="auto">
            <a:xfrm>
              <a:off x="3456" y="1056"/>
              <a:ext cx="66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1000" b="1"/>
                <a:t>Grass Swale Drainage System</a:t>
              </a:r>
            </a:p>
          </p:txBody>
        </p:sp>
      </p:grpSp>
      <p:sp>
        <p:nvSpPr>
          <p:cNvPr id="53336" name="Rectangle 140"/>
          <p:cNvSpPr>
            <a:spLocks noChangeArrowheads="1"/>
          </p:cNvSpPr>
          <p:nvPr/>
        </p:nvSpPr>
        <p:spPr bwMode="auto">
          <a:xfrm>
            <a:off x="152400" y="1066800"/>
            <a:ext cx="360363" cy="782638"/>
          </a:xfrm>
          <a:prstGeom prst="rect">
            <a:avLst/>
          </a:prstGeom>
          <a:solidFill>
            <a:srgbClr val="969696"/>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53337" name="Rectangle 141"/>
          <p:cNvSpPr>
            <a:spLocks noChangeArrowheads="1"/>
          </p:cNvSpPr>
          <p:nvPr/>
        </p:nvSpPr>
        <p:spPr bwMode="auto">
          <a:xfrm>
            <a:off x="1295400" y="1066800"/>
            <a:ext cx="817563" cy="782638"/>
          </a:xfrm>
          <a:prstGeom prst="rect">
            <a:avLst/>
          </a:prstGeom>
          <a:solidFill>
            <a:srgbClr val="969696"/>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grpSp>
        <p:nvGrpSpPr>
          <p:cNvPr id="53338" name="Group 151"/>
          <p:cNvGrpSpPr>
            <a:grpSpLocks/>
          </p:cNvGrpSpPr>
          <p:nvPr/>
        </p:nvGrpSpPr>
        <p:grpSpPr bwMode="auto">
          <a:xfrm>
            <a:off x="0" y="152400"/>
            <a:ext cx="9144000" cy="6553200"/>
            <a:chOff x="0" y="96"/>
            <a:chExt cx="5760" cy="4128"/>
          </a:xfrm>
        </p:grpSpPr>
        <p:sp>
          <p:nvSpPr>
            <p:cNvPr id="53341" name="Line 143"/>
            <p:cNvSpPr>
              <a:spLocks noChangeShapeType="1"/>
            </p:cNvSpPr>
            <p:nvPr/>
          </p:nvSpPr>
          <p:spPr bwMode="auto">
            <a:xfrm flipH="1">
              <a:off x="2880" y="1440"/>
              <a:ext cx="2880" cy="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42" name="Line 144"/>
            <p:cNvSpPr>
              <a:spLocks noChangeShapeType="1"/>
            </p:cNvSpPr>
            <p:nvPr/>
          </p:nvSpPr>
          <p:spPr bwMode="auto">
            <a:xfrm flipH="1" flipV="1">
              <a:off x="2880" y="96"/>
              <a:ext cx="0" cy="4128"/>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43" name="Line 145"/>
            <p:cNvSpPr>
              <a:spLocks noChangeShapeType="1"/>
            </p:cNvSpPr>
            <p:nvPr/>
          </p:nvSpPr>
          <p:spPr bwMode="auto">
            <a:xfrm flipH="1">
              <a:off x="0" y="1904"/>
              <a:ext cx="2880" cy="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53344" name="Line 146"/>
            <p:cNvSpPr>
              <a:spLocks noChangeShapeType="1"/>
            </p:cNvSpPr>
            <p:nvPr/>
          </p:nvSpPr>
          <p:spPr bwMode="auto">
            <a:xfrm flipH="1">
              <a:off x="2880" y="2304"/>
              <a:ext cx="2880" cy="0"/>
            </a:xfrm>
            <a:prstGeom prst="line">
              <a:avLst/>
            </a:prstGeom>
            <a:noFill/>
            <a:ln w="76200">
              <a:solidFill>
                <a:srgbClr val="0000FF"/>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grpSp>
      <p:sp>
        <p:nvSpPr>
          <p:cNvPr id="53339" name="Text Box 148"/>
          <p:cNvSpPr txBox="1">
            <a:spLocks noChangeArrowheads="1"/>
          </p:cNvSpPr>
          <p:nvPr/>
        </p:nvSpPr>
        <p:spPr bwMode="auto">
          <a:xfrm>
            <a:off x="6172200" y="2576513"/>
            <a:ext cx="20574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1400" b="1"/>
              <a:t>Freeway Land Use</a:t>
            </a:r>
          </a:p>
          <a:p>
            <a:pPr eaLnBrk="1" hangingPunct="1"/>
            <a:r>
              <a:rPr lang="en-US" altLang="en-US" sz="1200" u="sng"/>
              <a:t>Source Areas</a:t>
            </a:r>
          </a:p>
          <a:p>
            <a:pPr eaLnBrk="1" hangingPunct="1"/>
            <a:r>
              <a:rPr lang="en-US" altLang="en-US" sz="1200"/>
              <a:t>Paved Lane and Shoulders</a:t>
            </a:r>
          </a:p>
          <a:p>
            <a:pPr eaLnBrk="1" hangingPunct="1"/>
            <a:r>
              <a:rPr lang="en-US" altLang="en-US" sz="1200"/>
              <a:t>Large Turf Areas</a:t>
            </a:r>
          </a:p>
        </p:txBody>
      </p:sp>
      <p:sp>
        <p:nvSpPr>
          <p:cNvPr id="2" name="Slide Number Placeholder 1"/>
          <p:cNvSpPr>
            <a:spLocks noGrp="1"/>
          </p:cNvSpPr>
          <p:nvPr>
            <p:ph type="sldNum" sz="quarter" idx="12"/>
          </p:nvPr>
        </p:nvSpPr>
        <p:spPr/>
        <p:txBody>
          <a:bodyPr/>
          <a:lstStyle/>
          <a:p>
            <a:pPr>
              <a:defRPr/>
            </a:pPr>
            <a:fld id="{7DBBD2B7-13A0-4560-8FCC-C8E3E80D208F}" type="slidenum">
              <a:rPr lang="en-US" smtClean="0"/>
              <a:pPr>
                <a:defRPr/>
              </a:pPr>
              <a:t>28</a:t>
            </a:fld>
            <a:endParaRPr lang="en-US"/>
          </a:p>
        </p:txBody>
      </p:sp>
      <p:cxnSp>
        <p:nvCxnSpPr>
          <p:cNvPr id="147" name="Straight Connector 146"/>
          <p:cNvCxnSpPr/>
          <p:nvPr/>
        </p:nvCxnSpPr>
        <p:spPr>
          <a:xfrm>
            <a:off x="1298080" y="1469366"/>
            <a:ext cx="81867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a:stCxn id="53260" idx="1"/>
            <a:endCxn id="53260" idx="3"/>
          </p:cNvCxnSpPr>
          <p:nvPr/>
        </p:nvCxnSpPr>
        <p:spPr>
          <a:xfrm>
            <a:off x="2112963" y="1577976"/>
            <a:ext cx="63023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520703" y="1580290"/>
            <a:ext cx="61508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153530" y="1469366"/>
            <a:ext cx="3472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a:stCxn id="53256" idx="1"/>
          </p:cNvCxnSpPr>
          <p:nvPr/>
        </p:nvCxnSpPr>
        <p:spPr>
          <a:xfrm>
            <a:off x="5676900" y="152400"/>
            <a:ext cx="0" cy="5334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53257" idx="1"/>
          </p:cNvCxnSpPr>
          <p:nvPr/>
        </p:nvCxnSpPr>
        <p:spPr>
          <a:xfrm>
            <a:off x="5524500" y="685800"/>
            <a:ext cx="0" cy="74453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219200" y="2181306"/>
            <a:ext cx="488218" cy="261610"/>
          </a:xfrm>
          <a:prstGeom prst="rect">
            <a:avLst/>
          </a:prstGeom>
          <a:noFill/>
        </p:spPr>
        <p:txBody>
          <a:bodyPr wrap="square" rtlCol="0">
            <a:spAutoFit/>
          </a:bodyPr>
          <a:lstStyle/>
          <a:p>
            <a:r>
              <a:rPr lang="en-US" sz="1100" dirty="0" smtClean="0">
                <a:solidFill>
                  <a:srgbClr val="FF0000"/>
                </a:solidFill>
              </a:rPr>
              <a:t>ROW</a:t>
            </a:r>
            <a:endParaRPr lang="en-US" sz="1100" dirty="0">
              <a:solidFill>
                <a:srgbClr val="FF0000"/>
              </a:solidFill>
            </a:endParaRPr>
          </a:p>
        </p:txBody>
      </p:sp>
      <p:sp>
        <p:nvSpPr>
          <p:cNvPr id="161" name="TextBox 160"/>
          <p:cNvSpPr txBox="1"/>
          <p:nvPr/>
        </p:nvSpPr>
        <p:spPr>
          <a:xfrm>
            <a:off x="1697591" y="3470699"/>
            <a:ext cx="488218" cy="261610"/>
          </a:xfrm>
          <a:prstGeom prst="rect">
            <a:avLst/>
          </a:prstGeom>
          <a:noFill/>
        </p:spPr>
        <p:txBody>
          <a:bodyPr wrap="square" rtlCol="0">
            <a:spAutoFit/>
          </a:bodyPr>
          <a:lstStyle/>
          <a:p>
            <a:r>
              <a:rPr lang="en-US" sz="1100" dirty="0" smtClean="0">
                <a:solidFill>
                  <a:srgbClr val="FF0000"/>
                </a:solidFill>
              </a:rPr>
              <a:t>ROW</a:t>
            </a:r>
            <a:endParaRPr lang="en-US" sz="1100" dirty="0">
              <a:solidFill>
                <a:srgbClr val="FF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474788"/>
            <a:ext cx="5918200" cy="509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Rectangle 2"/>
          <p:cNvSpPr txBox="1">
            <a:spLocks noChangeArrowheads="1"/>
          </p:cNvSpPr>
          <p:nvPr/>
        </p:nvSpPr>
        <p:spPr bwMode="auto">
          <a:xfrm>
            <a:off x="685800" y="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000" b="1"/>
              <a:t>Modeled Drainage System from Previous Slide</a:t>
            </a:r>
          </a:p>
        </p:txBody>
      </p:sp>
      <p:sp>
        <p:nvSpPr>
          <p:cNvPr id="2" name="Slide Number Placeholder 1"/>
          <p:cNvSpPr>
            <a:spLocks noGrp="1"/>
          </p:cNvSpPr>
          <p:nvPr>
            <p:ph type="sldNum" sz="quarter" idx="12"/>
          </p:nvPr>
        </p:nvSpPr>
        <p:spPr/>
        <p:txBody>
          <a:bodyPr/>
          <a:lstStyle/>
          <a:p>
            <a:pPr>
              <a:defRPr/>
            </a:pPr>
            <a:fld id="{3441E218-05F9-403E-8607-B68A1238A132}"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2400" y="277813"/>
            <a:ext cx="8763000" cy="1139825"/>
          </a:xfrm>
        </p:spPr>
        <p:txBody>
          <a:bodyPr/>
          <a:lstStyle/>
          <a:p>
            <a:pPr eaLnBrk="1" hangingPunct="1"/>
            <a:r>
              <a:rPr lang="en-US" altLang="en-US" b="1" smtClean="0"/>
              <a:t>WinSLAMM Can Answer These Types of Policy Questions . . .</a:t>
            </a:r>
          </a:p>
        </p:txBody>
      </p:sp>
      <p:sp>
        <p:nvSpPr>
          <p:cNvPr id="34819" name="Rectangle 3"/>
          <p:cNvSpPr>
            <a:spLocks noGrp="1" noChangeArrowheads="1"/>
          </p:cNvSpPr>
          <p:nvPr>
            <p:ph type="body" idx="1"/>
          </p:nvPr>
        </p:nvSpPr>
        <p:spPr>
          <a:xfrm>
            <a:off x="0" y="1676400"/>
            <a:ext cx="9144000" cy="4724400"/>
          </a:xfrm>
        </p:spPr>
        <p:txBody>
          <a:bodyPr/>
          <a:lstStyle/>
          <a:p>
            <a:pPr eaLnBrk="1" hangingPunct="1"/>
            <a:r>
              <a:rPr lang="en-US" altLang="en-US" sz="3000" dirty="0" smtClean="0"/>
              <a:t>What are the base level pollutant loadings for different land uses with no controls?</a:t>
            </a:r>
          </a:p>
          <a:p>
            <a:pPr eaLnBrk="1" hangingPunct="1"/>
            <a:r>
              <a:rPr lang="en-US" altLang="en-US" sz="3000" dirty="0" smtClean="0"/>
              <a:t>What flow and pollutant levels result from different development scenarios?</a:t>
            </a:r>
          </a:p>
          <a:p>
            <a:pPr eaLnBrk="1" hangingPunct="1"/>
            <a:r>
              <a:rPr lang="en-US" altLang="en-US" sz="3000" dirty="0" smtClean="0"/>
              <a:t>What are the critical sources of flows and pollutants?</a:t>
            </a:r>
          </a:p>
          <a:p>
            <a:pPr eaLnBrk="1" hangingPunct="1"/>
            <a:r>
              <a:rPr lang="en-US" altLang="en-US" sz="3000" dirty="0" smtClean="0"/>
              <a:t>How effective and cost effective are treatment practices in controlling pollutants and reducing flows?</a:t>
            </a:r>
          </a:p>
          <a:p>
            <a:pPr eaLnBrk="1" hangingPunct="1"/>
            <a:r>
              <a:rPr lang="en-US" altLang="en-US" sz="3000" dirty="0" smtClean="0"/>
              <a:t>What combinations of stormwater controls will best meet regulatory requirements?</a:t>
            </a:r>
          </a:p>
        </p:txBody>
      </p:sp>
      <p:sp>
        <p:nvSpPr>
          <p:cNvPr id="2" name="Slide Number Placeholder 1"/>
          <p:cNvSpPr>
            <a:spLocks noGrp="1"/>
          </p:cNvSpPr>
          <p:nvPr>
            <p:ph type="sldNum" sz="quarter" idx="12"/>
          </p:nvPr>
        </p:nvSpPr>
        <p:spPr/>
        <p:txBody>
          <a:bodyPr/>
          <a:lstStyle/>
          <a:p>
            <a:pPr>
              <a:defRPr/>
            </a:pPr>
            <a:fld id="{0E4B3960-7CBB-46B6-A602-0EE6287546E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3"/>
          <p:cNvSpPr txBox="1">
            <a:spLocks noChangeArrowheads="1"/>
          </p:cNvSpPr>
          <p:nvPr/>
        </p:nvSpPr>
        <p:spPr bwMode="auto">
          <a:xfrm>
            <a:off x="1066800" y="685800"/>
            <a:ext cx="632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spcBef>
                <a:spcPct val="50000"/>
              </a:spcBef>
            </a:pPr>
            <a:endParaRPr lang="en-US" altLang="en-US"/>
          </a:p>
        </p:txBody>
      </p:sp>
      <p:sp>
        <p:nvSpPr>
          <p:cNvPr id="55299" name="Rectangle 4"/>
          <p:cNvSpPr>
            <a:spLocks noChangeArrowheads="1"/>
          </p:cNvSpPr>
          <p:nvPr/>
        </p:nvSpPr>
        <p:spPr bwMode="auto">
          <a:xfrm>
            <a:off x="247936" y="609600"/>
            <a:ext cx="86487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a:r>
              <a:rPr lang="en-US" altLang="en-US" sz="3600" b="1" dirty="0" smtClean="0"/>
              <a:t>The </a:t>
            </a:r>
            <a:r>
              <a:rPr lang="en-US" altLang="en-US" sz="3600" b="1" dirty="0"/>
              <a:t>Basic Program Structure </a:t>
            </a:r>
            <a:r>
              <a:rPr lang="en-US" altLang="en-US" sz="3600" b="1" dirty="0" smtClean="0"/>
              <a:t>Information is </a:t>
            </a:r>
            <a:r>
              <a:rPr lang="en-US" altLang="en-US" sz="3600" b="1" dirty="0"/>
              <a:t>Entered in the Land Development Characteristic (.mdb) database file:</a:t>
            </a:r>
          </a:p>
        </p:txBody>
      </p:sp>
      <p:sp>
        <p:nvSpPr>
          <p:cNvPr id="55300" name="Text Box 5"/>
          <p:cNvSpPr txBox="1">
            <a:spLocks noChangeArrowheads="1"/>
          </p:cNvSpPr>
          <p:nvPr/>
        </p:nvSpPr>
        <p:spPr bwMode="auto">
          <a:xfrm>
            <a:off x="342900" y="3048000"/>
            <a:ext cx="8458200"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514350" indent="-514350">
              <a:spcBef>
                <a:spcPts val="600"/>
              </a:spcBef>
              <a:buFont typeface="+mj-lt"/>
              <a:buAutoNum type="arabicPeriod"/>
            </a:pPr>
            <a:r>
              <a:rPr lang="en-US" altLang="en-US" sz="2800" dirty="0" smtClean="0"/>
              <a:t>Appropriate Parameter Files</a:t>
            </a:r>
          </a:p>
          <a:p>
            <a:pPr marL="514350" indent="-514350">
              <a:spcBef>
                <a:spcPts val="600"/>
              </a:spcBef>
              <a:buFont typeface="+mj-lt"/>
              <a:buAutoNum type="arabicPeriod"/>
            </a:pPr>
            <a:r>
              <a:rPr lang="en-US" altLang="en-US" sz="2800" dirty="0" smtClean="0"/>
              <a:t>Land </a:t>
            </a:r>
            <a:r>
              <a:rPr lang="en-US" altLang="en-US" sz="2800" dirty="0"/>
              <a:t>Use type and </a:t>
            </a:r>
            <a:r>
              <a:rPr lang="en-US" altLang="en-US" sz="2800" dirty="0" smtClean="0"/>
              <a:t>area</a:t>
            </a:r>
          </a:p>
          <a:p>
            <a:pPr marL="514350" indent="-514350">
              <a:spcBef>
                <a:spcPts val="600"/>
              </a:spcBef>
              <a:buFont typeface="+mj-lt"/>
              <a:buAutoNum type="arabicPeriod"/>
            </a:pPr>
            <a:r>
              <a:rPr lang="en-US" altLang="en-US" sz="2800" dirty="0" smtClean="0"/>
              <a:t>Size </a:t>
            </a:r>
            <a:r>
              <a:rPr lang="en-US" altLang="en-US" sz="2800" dirty="0"/>
              <a:t>of all Source </a:t>
            </a:r>
            <a:r>
              <a:rPr lang="en-US" altLang="en-US" sz="2800" dirty="0" smtClean="0"/>
              <a:t>Areas</a:t>
            </a:r>
          </a:p>
          <a:p>
            <a:pPr marL="514350" indent="-514350">
              <a:spcBef>
                <a:spcPts val="600"/>
              </a:spcBef>
              <a:buFont typeface="+mj-lt"/>
              <a:buAutoNum type="arabicPeriod"/>
            </a:pPr>
            <a:r>
              <a:rPr lang="en-US" altLang="en-US" sz="2800" dirty="0" smtClean="0"/>
              <a:t>Source </a:t>
            </a:r>
            <a:r>
              <a:rPr lang="en-US" altLang="en-US" sz="2800" dirty="0"/>
              <a:t>Area parameters and characteristics (soil type, connected imperviousness, street texture, etc</a:t>
            </a:r>
            <a:r>
              <a:rPr lang="en-US" altLang="en-US" sz="2800" dirty="0" smtClean="0"/>
              <a:t>.)</a:t>
            </a:r>
          </a:p>
          <a:p>
            <a:pPr marL="514350" indent="-514350">
              <a:spcBef>
                <a:spcPts val="600"/>
              </a:spcBef>
              <a:buFont typeface="+mj-lt"/>
              <a:buAutoNum type="arabicPeriod"/>
            </a:pPr>
            <a:r>
              <a:rPr lang="en-US" altLang="en-US" sz="2800" dirty="0" smtClean="0"/>
              <a:t>Control </a:t>
            </a:r>
            <a:r>
              <a:rPr lang="en-US" altLang="en-US" sz="2800" dirty="0"/>
              <a:t>Practice designs</a:t>
            </a:r>
          </a:p>
        </p:txBody>
      </p:sp>
      <p:sp>
        <p:nvSpPr>
          <p:cNvPr id="2" name="Slide Number Placeholder 1"/>
          <p:cNvSpPr>
            <a:spLocks noGrp="1"/>
          </p:cNvSpPr>
          <p:nvPr>
            <p:ph type="sldNum" sz="quarter" idx="12"/>
          </p:nvPr>
        </p:nvSpPr>
        <p:spPr/>
        <p:txBody>
          <a:bodyPr/>
          <a:lstStyle/>
          <a:p>
            <a:pPr>
              <a:defRPr/>
            </a:pPr>
            <a:fld id="{13224A46-52E2-4E9D-A984-4F4A70076821}" type="slidenum">
              <a:rPr lang="en-US" smtClean="0"/>
              <a:pPr>
                <a:defRPr/>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Text Box 2"/>
          <p:cNvSpPr>
            <a:spLocks noGrp="1" noChangeArrowheads="1"/>
          </p:cNvSpPr>
          <p:nvPr>
            <p:ph type="title"/>
          </p:nvPr>
        </p:nvSpPr>
        <p:spPr>
          <a:xfrm>
            <a:off x="0" y="304800"/>
            <a:ext cx="9144000" cy="762000"/>
          </a:xfrm>
        </p:spPr>
        <p:txBody>
          <a:bodyPr anchor="b"/>
          <a:lstStyle/>
          <a:p>
            <a:pPr eaLnBrk="1" hangingPunct="1">
              <a:spcBef>
                <a:spcPct val="50000"/>
              </a:spcBef>
            </a:pPr>
            <a:r>
              <a:rPr lang="en-US" altLang="en-US" sz="2800" b="1" smtClean="0"/>
              <a:t>Rainfall Parameter File – Can Include Many Years/Decades of Rainfall Information</a:t>
            </a:r>
          </a:p>
        </p:txBody>
      </p:sp>
      <p:pic>
        <p:nvPicPr>
          <p:cNvPr id="57347" name="Picture 3" descr="Rainfile Parameter File Edi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 y="1143000"/>
            <a:ext cx="7391400" cy="554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E0A5B43F-63FE-4A81-944D-F5758D745716}" type="slidenum">
              <a:rPr lang="en-US" smtClean="0"/>
              <a:pPr>
                <a:defRPr/>
              </a:pPr>
              <a:t>31</a:t>
            </a:fld>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370" name="Object 110"/>
          <p:cNvGraphicFramePr>
            <a:graphicFrameLocks noChangeAspect="1"/>
          </p:cNvGraphicFramePr>
          <p:nvPr/>
        </p:nvGraphicFramePr>
        <p:xfrm>
          <a:off x="-23813" y="457200"/>
          <a:ext cx="9094788" cy="5676900"/>
        </p:xfrm>
        <a:graphic>
          <a:graphicData uri="http://schemas.openxmlformats.org/presentationml/2006/ole">
            <mc:AlternateContent xmlns:mc="http://schemas.openxmlformats.org/markup-compatibility/2006">
              <mc:Choice xmlns:v="urn:schemas-microsoft-com:vml" Requires="v">
                <p:oleObj spid="_x0000_s58410" name="Worksheet" r:id="rId3" imgW="9629792" imgH="6438997" progId="Excel.Sheet.8">
                  <p:embed/>
                </p:oleObj>
              </mc:Choice>
              <mc:Fallback>
                <p:oleObj name="Worksheet" r:id="rId3" imgW="9629792" imgH="6438997" progId="Excel.Sheet.8">
                  <p:embed/>
                  <p:pic>
                    <p:nvPicPr>
                      <p:cNvPr id="0" name="Object 1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13" y="457200"/>
                        <a:ext cx="9094788" cy="567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8371" name="TextBox 1"/>
          <p:cNvSpPr txBox="1">
            <a:spLocks noChangeArrowheads="1"/>
          </p:cNvSpPr>
          <p:nvPr/>
        </p:nvSpPr>
        <p:spPr bwMode="auto">
          <a:xfrm>
            <a:off x="1219200" y="1377950"/>
            <a:ext cx="2686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a:t>Connected pitched roofs</a:t>
            </a:r>
          </a:p>
        </p:txBody>
      </p:sp>
      <p:sp>
        <p:nvSpPr>
          <p:cNvPr id="58372" name="TextBox 4"/>
          <p:cNvSpPr txBox="1">
            <a:spLocks noChangeArrowheads="1"/>
          </p:cNvSpPr>
          <p:nvPr/>
        </p:nvSpPr>
        <p:spPr bwMode="auto">
          <a:xfrm>
            <a:off x="2286000" y="2330450"/>
            <a:ext cx="25193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a:t>Rough textured streets</a:t>
            </a:r>
          </a:p>
        </p:txBody>
      </p:sp>
      <p:sp>
        <p:nvSpPr>
          <p:cNvPr id="58373" name="TextBox 6"/>
          <p:cNvSpPr txBox="1">
            <a:spLocks noChangeArrowheads="1"/>
          </p:cNvSpPr>
          <p:nvPr/>
        </p:nvSpPr>
        <p:spPr bwMode="auto">
          <a:xfrm>
            <a:off x="2819400" y="4800600"/>
            <a:ext cx="1171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a:t>Clay soils</a:t>
            </a:r>
          </a:p>
        </p:txBody>
      </p:sp>
      <p:sp>
        <p:nvSpPr>
          <p:cNvPr id="58374" name="TextBox 7"/>
          <p:cNvSpPr txBox="1">
            <a:spLocks noChangeArrowheads="1"/>
          </p:cNvSpPr>
          <p:nvPr/>
        </p:nvSpPr>
        <p:spPr bwMode="auto">
          <a:xfrm>
            <a:off x="5273675" y="5105400"/>
            <a:ext cx="1363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a:t>Sandy soils</a:t>
            </a:r>
          </a:p>
        </p:txBody>
      </p:sp>
      <p:sp>
        <p:nvSpPr>
          <p:cNvPr id="2" name="Slide Number Placeholder 1"/>
          <p:cNvSpPr>
            <a:spLocks noGrp="1"/>
          </p:cNvSpPr>
          <p:nvPr>
            <p:ph type="sldNum" sz="quarter" idx="12"/>
          </p:nvPr>
        </p:nvSpPr>
        <p:spPr/>
        <p:txBody>
          <a:bodyPr/>
          <a:lstStyle/>
          <a:p>
            <a:pPr>
              <a:defRPr/>
            </a:pPr>
            <a:fld id="{045CEC0A-6294-4FC0-8870-CDED0C041A91}" type="slidenum">
              <a:rPr lang="en-US" smtClean="0"/>
              <a:pPr>
                <a:defRPr/>
              </a:pPr>
              <a:t>32</a:t>
            </a:fld>
            <a:endParaRPr lang="en-US"/>
          </a:p>
        </p:txBody>
      </p:sp>
      <p:sp>
        <p:nvSpPr>
          <p:cNvPr id="58376" name="TextBox 2"/>
          <p:cNvSpPr txBox="1">
            <a:spLocks noChangeArrowheads="1"/>
          </p:cNvSpPr>
          <p:nvPr/>
        </p:nvSpPr>
        <p:spPr bwMode="auto">
          <a:xfrm>
            <a:off x="34925" y="5943600"/>
            <a:ext cx="9144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000"/>
              <a:t>Not much difference between the different source areas for the large, drainage design storms, but much larger differences for the small and intermediate-sized rains.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body" sz="half" idx="1"/>
          </p:nvPr>
        </p:nvSpPr>
        <p:spPr>
          <a:xfrm>
            <a:off x="228600" y="1600200"/>
            <a:ext cx="3200400" cy="4114800"/>
          </a:xfrm>
        </p:spPr>
        <p:txBody>
          <a:bodyPr/>
          <a:lstStyle/>
          <a:p>
            <a:pPr eaLnBrk="1" hangingPunct="1"/>
            <a:r>
              <a:rPr lang="en-US" altLang="en-US" sz="2400" smtClean="0"/>
              <a:t>Depicts the particulate solids concentrations for source areas and land uses based upon rainfall depth.</a:t>
            </a:r>
          </a:p>
          <a:p>
            <a:pPr eaLnBrk="1" hangingPunct="1"/>
            <a:r>
              <a:rPr lang="en-US" altLang="en-US" sz="2400" smtClean="0"/>
              <a:t>Default files available, or may be user-defined.</a:t>
            </a:r>
          </a:p>
          <a:p>
            <a:pPr eaLnBrk="1" hangingPunct="1"/>
            <a:r>
              <a:rPr lang="en-US" altLang="en-US" sz="2400" smtClean="0"/>
              <a:t>File extension:  *.pscx</a:t>
            </a:r>
          </a:p>
          <a:p>
            <a:pPr eaLnBrk="1" hangingPunct="1"/>
            <a:endParaRPr lang="en-US" altLang="en-US" sz="2000" smtClean="0"/>
          </a:p>
        </p:txBody>
      </p:sp>
      <p:pic>
        <p:nvPicPr>
          <p:cNvPr id="60419" name="Picture 5" descr="C:\Files\SLAMM\SLAMM Docs\Documentation\Help File files\PSC File Input.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1752600"/>
            <a:ext cx="5487988" cy="459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Rectangle 9"/>
          <p:cNvSpPr>
            <a:spLocks noGrp="1" noChangeArrowheads="1"/>
          </p:cNvSpPr>
          <p:nvPr>
            <p:ph type="title"/>
          </p:nvPr>
        </p:nvSpPr>
        <p:spPr>
          <a:xfrm>
            <a:off x="228600" y="0"/>
            <a:ext cx="8686800" cy="762000"/>
          </a:xfrm>
        </p:spPr>
        <p:txBody>
          <a:bodyPr/>
          <a:lstStyle/>
          <a:p>
            <a:pPr eaLnBrk="1" hangingPunct="1"/>
            <a:r>
              <a:rPr lang="en-US" altLang="en-US" smtClean="0"/>
              <a:t>Particulate Solids Concentration File</a:t>
            </a:r>
          </a:p>
        </p:txBody>
      </p:sp>
      <p:sp>
        <p:nvSpPr>
          <p:cNvPr id="2" name="Slide Number Placeholder 1"/>
          <p:cNvSpPr>
            <a:spLocks noGrp="1"/>
          </p:cNvSpPr>
          <p:nvPr>
            <p:ph type="sldNum" sz="quarter" idx="11"/>
          </p:nvPr>
        </p:nvSpPr>
        <p:spPr/>
        <p:txBody>
          <a:bodyPr/>
          <a:lstStyle/>
          <a:p>
            <a:pPr>
              <a:defRPr/>
            </a:pPr>
            <a:fld id="{B8EBDDAA-FB99-435A-869B-72657DD0AEFB}" type="slidenum">
              <a:rPr lang="en-US" smtClean="0"/>
              <a:pPr>
                <a:defRPr/>
              </a:pPr>
              <a:t>33</a:t>
            </a:fld>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04800" y="1009650"/>
            <a:ext cx="8686800" cy="1139825"/>
          </a:xfrm>
        </p:spPr>
        <p:txBody>
          <a:bodyPr/>
          <a:lstStyle/>
          <a:p>
            <a:pPr eaLnBrk="1" hangingPunct="1"/>
            <a:r>
              <a:rPr lang="en-US" altLang="en-US" sz="3200" smtClean="0"/>
              <a:t>Sawtooth Pattern Associated with Deposition and Removal of Particulates on Urban Street</a:t>
            </a:r>
          </a:p>
        </p:txBody>
      </p:sp>
      <p:grpSp>
        <p:nvGrpSpPr>
          <p:cNvPr id="55299" name="Group 6"/>
          <p:cNvGrpSpPr>
            <a:grpSpLocks/>
          </p:cNvGrpSpPr>
          <p:nvPr/>
        </p:nvGrpSpPr>
        <p:grpSpPr bwMode="auto">
          <a:xfrm>
            <a:off x="458788" y="2332038"/>
            <a:ext cx="8224837" cy="4545012"/>
            <a:chOff x="432" y="1248"/>
            <a:chExt cx="4893" cy="3008"/>
          </a:xfrm>
        </p:grpSpPr>
        <p:pic>
          <p:nvPicPr>
            <p:cNvPr id="55308" name="Picture 3" descr="1979 1"/>
            <p:cNvPicPr>
              <a:picLocks noChangeAspect="1" noChangeArrowheads="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r="716"/>
            <a:stretch>
              <a:fillRect/>
            </a:stretch>
          </p:blipFill>
          <p:spPr bwMode="auto">
            <a:xfrm>
              <a:off x="432" y="1248"/>
              <a:ext cx="4893" cy="259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5309" name="Text Box 4"/>
            <p:cNvSpPr txBox="1">
              <a:spLocks noChangeArrowheads="1"/>
            </p:cNvSpPr>
            <p:nvPr/>
          </p:nvSpPr>
          <p:spPr bwMode="auto">
            <a:xfrm>
              <a:off x="3874" y="3993"/>
              <a:ext cx="659"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000">
                  <a:latin typeface="Times New Roman" pitchFamily="18" charset="0"/>
                </a:rPr>
                <a:t>Pitt 1979</a:t>
              </a:r>
              <a:endParaRPr lang="en-US" altLang="en-US" sz="2400">
                <a:latin typeface="Times New Roman" pitchFamily="18" charset="0"/>
              </a:endParaRPr>
            </a:p>
          </p:txBody>
        </p:sp>
      </p:grpSp>
      <p:sp>
        <p:nvSpPr>
          <p:cNvPr id="55300" name="Rectangle 7"/>
          <p:cNvSpPr>
            <a:spLocks noChangeArrowheads="1"/>
          </p:cNvSpPr>
          <p:nvPr/>
        </p:nvSpPr>
        <p:spPr bwMode="auto">
          <a:xfrm>
            <a:off x="0" y="0"/>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400" b="1"/>
              <a:t>Street Dirt Washoff and Accumulation</a:t>
            </a:r>
          </a:p>
        </p:txBody>
      </p:sp>
      <p:sp>
        <p:nvSpPr>
          <p:cNvPr id="55301" name="TextBox 1"/>
          <p:cNvSpPr txBox="1">
            <a:spLocks noChangeArrowheads="1"/>
          </p:cNvSpPr>
          <p:nvPr/>
        </p:nvSpPr>
        <p:spPr bwMode="auto">
          <a:xfrm>
            <a:off x="5181600" y="3429000"/>
            <a:ext cx="3502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400" b="1"/>
              <a:t>Street Dirt Accumulation</a:t>
            </a:r>
          </a:p>
        </p:txBody>
      </p:sp>
      <p:cxnSp>
        <p:nvCxnSpPr>
          <p:cNvPr id="4" name="Straight Arrow Connector 3"/>
          <p:cNvCxnSpPr/>
          <p:nvPr/>
        </p:nvCxnSpPr>
        <p:spPr>
          <a:xfrm flipH="1">
            <a:off x="5715000" y="3890963"/>
            <a:ext cx="76200" cy="452437"/>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327525" y="4149725"/>
            <a:ext cx="0" cy="5873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327525" y="4343400"/>
            <a:ext cx="222567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53200" y="4149725"/>
            <a:ext cx="0" cy="5857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306" name="TextBox 15"/>
          <p:cNvSpPr txBox="1">
            <a:spLocks noChangeArrowheads="1"/>
          </p:cNvSpPr>
          <p:nvPr/>
        </p:nvSpPr>
        <p:spPr bwMode="auto">
          <a:xfrm>
            <a:off x="2133600" y="5364163"/>
            <a:ext cx="426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400" b="1"/>
              <a:t>Street Dirt Washoff or Cleaning</a:t>
            </a:r>
          </a:p>
        </p:txBody>
      </p:sp>
      <p:cxnSp>
        <p:nvCxnSpPr>
          <p:cNvPr id="17" name="Straight Arrow Connector 16"/>
          <p:cNvCxnSpPr/>
          <p:nvPr/>
        </p:nvCxnSpPr>
        <p:spPr>
          <a:xfrm flipV="1">
            <a:off x="6096000" y="4876800"/>
            <a:ext cx="533400" cy="487363"/>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44212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29"/>
          <p:cNvSpPr>
            <a:spLocks noChangeArrowheads="1"/>
          </p:cNvSpPr>
          <p:nvPr/>
        </p:nvSpPr>
        <p:spPr bwMode="auto">
          <a:xfrm>
            <a:off x="5324475" y="2514600"/>
            <a:ext cx="1676400" cy="2286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US" altLang="en-US"/>
          </a:p>
        </p:txBody>
      </p:sp>
      <p:sp>
        <p:nvSpPr>
          <p:cNvPr id="61443" name="Rectangle 9"/>
          <p:cNvSpPr>
            <a:spLocks noGrp="1" noChangeArrowheads="1"/>
          </p:cNvSpPr>
          <p:nvPr>
            <p:ph type="title"/>
          </p:nvPr>
        </p:nvSpPr>
        <p:spPr>
          <a:xfrm>
            <a:off x="0" y="0"/>
            <a:ext cx="9144000" cy="762000"/>
          </a:xfrm>
        </p:spPr>
        <p:txBody>
          <a:bodyPr/>
          <a:lstStyle/>
          <a:p>
            <a:pPr eaLnBrk="1" hangingPunct="1"/>
            <a:r>
              <a:rPr lang="en-US" altLang="en-US" sz="4000" smtClean="0"/>
              <a:t>Pollutant File</a:t>
            </a:r>
          </a:p>
        </p:txBody>
      </p:sp>
      <p:pic>
        <p:nvPicPr>
          <p:cNvPr id="61444" name="Picture 1028" descr="Pollutant Parameter F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042988"/>
            <a:ext cx="5772150" cy="481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Rectangle 3"/>
          <p:cNvSpPr txBox="1">
            <a:spLocks noChangeArrowheads="1"/>
          </p:cNvSpPr>
          <p:nvPr/>
        </p:nvSpPr>
        <p:spPr bwMode="auto">
          <a:xfrm>
            <a:off x="76200" y="1611313"/>
            <a:ext cx="3200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Font typeface="Arial" charset="0"/>
              <a:buChar char="•"/>
            </a:pPr>
            <a:r>
              <a:rPr lang="en-US" altLang="en-US" sz="2400"/>
              <a:t>Depicts the pollutant concentrations (and variability) for source areas and land uses.</a:t>
            </a:r>
          </a:p>
          <a:p>
            <a:pPr eaLnBrk="1" hangingPunct="1">
              <a:spcBef>
                <a:spcPct val="20000"/>
              </a:spcBef>
              <a:buFont typeface="Arial" charset="0"/>
              <a:buChar char="•"/>
            </a:pPr>
            <a:r>
              <a:rPr lang="en-US" altLang="en-US" sz="2400"/>
              <a:t>Regionally calibrated files available, or may be user-defined based on local data.</a:t>
            </a:r>
          </a:p>
          <a:p>
            <a:pPr eaLnBrk="1" hangingPunct="1">
              <a:spcBef>
                <a:spcPct val="20000"/>
              </a:spcBef>
              <a:buFont typeface="Arial" charset="0"/>
              <a:buChar char="•"/>
            </a:pPr>
            <a:r>
              <a:rPr lang="en-US" altLang="en-US" sz="2400"/>
              <a:t>File extension:  *.ppdx</a:t>
            </a:r>
          </a:p>
          <a:p>
            <a:pPr eaLnBrk="1" hangingPunct="1">
              <a:spcBef>
                <a:spcPct val="20000"/>
              </a:spcBef>
              <a:buFont typeface="Arial" charset="0"/>
              <a:buChar char="•"/>
            </a:pPr>
            <a:endParaRPr lang="en-US" altLang="en-US" sz="2000"/>
          </a:p>
        </p:txBody>
      </p:sp>
      <p:sp>
        <p:nvSpPr>
          <p:cNvPr id="2" name="Slide Number Placeholder 1"/>
          <p:cNvSpPr>
            <a:spLocks noGrp="1"/>
          </p:cNvSpPr>
          <p:nvPr>
            <p:ph type="sldNum" sz="quarter" idx="12"/>
          </p:nvPr>
        </p:nvSpPr>
        <p:spPr/>
        <p:txBody>
          <a:bodyPr/>
          <a:lstStyle/>
          <a:p>
            <a:pPr>
              <a:defRPr/>
            </a:pPr>
            <a:fld id="{8B0EBE80-81FC-44D8-A171-61593880FD81}" type="slidenum">
              <a:rPr lang="en-US" smtClean="0"/>
              <a:pPr>
                <a:defRPr/>
              </a:pPr>
              <a:t>35</a:t>
            </a:fld>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248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048000"/>
            <a:ext cx="4724400" cy="3702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2466" name="Rectangle 2"/>
          <p:cNvSpPr>
            <a:spLocks noGrp="1" noChangeArrowheads="1"/>
          </p:cNvSpPr>
          <p:nvPr>
            <p:ph type="title"/>
          </p:nvPr>
        </p:nvSpPr>
        <p:spPr>
          <a:xfrm>
            <a:off x="685800" y="381000"/>
            <a:ext cx="7772400" cy="1143000"/>
          </a:xfrm>
        </p:spPr>
        <p:txBody>
          <a:bodyPr/>
          <a:lstStyle/>
          <a:p>
            <a:pPr eaLnBrk="1" hangingPunct="1"/>
            <a:r>
              <a:rPr lang="en-US" altLang="en-US" smtClean="0"/>
              <a:t>Critical Particle Size Files</a:t>
            </a:r>
          </a:p>
        </p:txBody>
      </p:sp>
      <p:sp>
        <p:nvSpPr>
          <p:cNvPr id="62467" name="Rectangle 3"/>
          <p:cNvSpPr>
            <a:spLocks noGrp="1" noChangeArrowheads="1"/>
          </p:cNvSpPr>
          <p:nvPr>
            <p:ph type="body" sz="half" idx="2"/>
          </p:nvPr>
        </p:nvSpPr>
        <p:spPr>
          <a:xfrm>
            <a:off x="4860131" y="2971800"/>
            <a:ext cx="3995738" cy="2849563"/>
          </a:xfrm>
        </p:spPr>
        <p:txBody>
          <a:bodyPr/>
          <a:lstStyle/>
          <a:p>
            <a:pPr eaLnBrk="1" hangingPunct="1"/>
            <a:r>
              <a:rPr lang="en-US" altLang="en-US" sz="2800" dirty="0" smtClean="0"/>
              <a:t>A number of .</a:t>
            </a:r>
            <a:r>
              <a:rPr lang="en-US" altLang="en-US" sz="2800" dirty="0" err="1" smtClean="0"/>
              <a:t>cpz</a:t>
            </a:r>
            <a:r>
              <a:rPr lang="en-US" altLang="en-US" sz="2800" dirty="0" smtClean="0"/>
              <a:t> files are included with the program, or can be created using locally available psd data</a:t>
            </a:r>
          </a:p>
        </p:txBody>
      </p:sp>
      <p:sp>
        <p:nvSpPr>
          <p:cNvPr id="62469" name="Text Box 5"/>
          <p:cNvSpPr txBox="1">
            <a:spLocks noChangeArrowheads="1"/>
          </p:cNvSpPr>
          <p:nvPr/>
        </p:nvSpPr>
        <p:spPr bwMode="auto">
          <a:xfrm>
            <a:off x="228600" y="1371600"/>
            <a:ext cx="8915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sz="2800" dirty="0">
                <a:latin typeface="Tahoma" pitchFamily="34" charset="0"/>
              </a:rPr>
              <a:t>For devices using sedimentation such as wet detention ponds, catchbasins, hydrodynamic devices, biofilters, grass swales, grass filters, media filters, etc.</a:t>
            </a:r>
          </a:p>
        </p:txBody>
      </p:sp>
      <p:sp>
        <p:nvSpPr>
          <p:cNvPr id="62470" name="Rectangle 6"/>
          <p:cNvSpPr>
            <a:spLocks noChangeArrowheads="1"/>
          </p:cNvSpPr>
          <p:nvPr/>
        </p:nvSpPr>
        <p:spPr bwMode="auto">
          <a:xfrm>
            <a:off x="685800" y="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400" b="1"/>
              <a:t>Basic Program Operation</a:t>
            </a:r>
          </a:p>
        </p:txBody>
      </p:sp>
      <p:sp>
        <p:nvSpPr>
          <p:cNvPr id="62471" name="Line 7"/>
          <p:cNvSpPr>
            <a:spLocks noChangeShapeType="1"/>
          </p:cNvSpPr>
          <p:nvPr/>
        </p:nvSpPr>
        <p:spPr bwMode="auto">
          <a:xfrm>
            <a:off x="913022" y="4069556"/>
            <a:ext cx="0" cy="228600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62472" name="Text Box 8"/>
          <p:cNvSpPr txBox="1">
            <a:spLocks noChangeArrowheads="1"/>
          </p:cNvSpPr>
          <p:nvPr/>
        </p:nvSpPr>
        <p:spPr bwMode="auto">
          <a:xfrm>
            <a:off x="4953000" y="5486400"/>
            <a:ext cx="21336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US" altLang="en-US" dirty="0">
                <a:solidFill>
                  <a:srgbClr val="FF0000"/>
                </a:solidFill>
              </a:rPr>
              <a:t>For 80% reduction, the particle size for control is </a:t>
            </a:r>
            <a:r>
              <a:rPr lang="en-US" altLang="en-US" dirty="0" smtClean="0">
                <a:solidFill>
                  <a:srgbClr val="FF0000"/>
                </a:solidFill>
              </a:rPr>
              <a:t>3 </a:t>
            </a:r>
            <a:r>
              <a:rPr lang="en-US" altLang="en-US" dirty="0">
                <a:solidFill>
                  <a:srgbClr val="FF0000"/>
                </a:solidFill>
              </a:rPr>
              <a:t>um</a:t>
            </a:r>
          </a:p>
        </p:txBody>
      </p:sp>
      <p:sp>
        <p:nvSpPr>
          <p:cNvPr id="62473" name="Line 9"/>
          <p:cNvSpPr>
            <a:spLocks noChangeShapeType="1"/>
          </p:cNvSpPr>
          <p:nvPr/>
        </p:nvSpPr>
        <p:spPr bwMode="auto">
          <a:xfrm flipH="1">
            <a:off x="552678" y="4082996"/>
            <a:ext cx="364319" cy="0"/>
          </a:xfrm>
          <a:prstGeom prst="line">
            <a:avLst/>
          </a:prstGeom>
          <a:noFill/>
          <a:ln w="25400">
            <a:solidFill>
              <a:srgbClr val="FF0000"/>
            </a:solidFill>
            <a:round/>
            <a:headEnd type="triangle" w="med" len="med"/>
            <a:tailEnd/>
          </a:ln>
          <a:extLst>
            <a:ext uri="{909E8E84-426E-40DD-AFC4-6F175D3DCCD1}">
              <a14:hiddenFill xmlns:a14="http://schemas.microsoft.com/office/drawing/2010/main">
                <a:noFill/>
              </a14:hiddenFill>
            </a:ext>
          </a:extLst>
        </p:spPr>
        <p:txBody>
          <a:bodyPr>
            <a:spAutoFit/>
          </a:bodyPr>
          <a:lstStyle/>
          <a:p>
            <a:endParaRPr lang="en-US"/>
          </a:p>
        </p:txBody>
      </p:sp>
      <p:sp>
        <p:nvSpPr>
          <p:cNvPr id="62474" name="Text Box 10"/>
          <p:cNvSpPr txBox="1">
            <a:spLocks noChangeArrowheads="1"/>
          </p:cNvSpPr>
          <p:nvPr/>
        </p:nvSpPr>
        <p:spPr bwMode="auto">
          <a:xfrm>
            <a:off x="685800" y="63246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dirty="0" smtClean="0">
                <a:solidFill>
                  <a:srgbClr val="FF0000"/>
                </a:solidFill>
              </a:rPr>
              <a:t>3 </a:t>
            </a:r>
            <a:r>
              <a:rPr lang="en-US" altLang="en-US" dirty="0">
                <a:solidFill>
                  <a:srgbClr val="FF0000"/>
                </a:solidFill>
              </a:rPr>
              <a:t>um</a:t>
            </a:r>
          </a:p>
        </p:txBody>
      </p:sp>
      <p:sp>
        <p:nvSpPr>
          <p:cNvPr id="62475" name="Text Box 11"/>
          <p:cNvSpPr txBox="1">
            <a:spLocks noChangeArrowheads="1"/>
          </p:cNvSpPr>
          <p:nvPr/>
        </p:nvSpPr>
        <p:spPr bwMode="auto">
          <a:xfrm>
            <a:off x="0" y="3886200"/>
            <a:ext cx="68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a:solidFill>
                  <a:srgbClr val="FF0000"/>
                </a:solidFill>
              </a:rPr>
              <a:t>80%</a:t>
            </a:r>
          </a:p>
        </p:txBody>
      </p:sp>
      <p:sp>
        <p:nvSpPr>
          <p:cNvPr id="2" name="Slide Number Placeholder 1"/>
          <p:cNvSpPr>
            <a:spLocks noGrp="1"/>
          </p:cNvSpPr>
          <p:nvPr>
            <p:ph type="sldNum" sz="quarter" idx="11"/>
          </p:nvPr>
        </p:nvSpPr>
        <p:spPr/>
        <p:txBody>
          <a:bodyPr/>
          <a:lstStyle/>
          <a:p>
            <a:pPr>
              <a:defRPr/>
            </a:pPr>
            <a:fld id="{02711509-8980-4C54-B9B9-C78BF203F4AC}" type="slidenum">
              <a:rPr lang="en-US" smtClean="0"/>
              <a:pPr>
                <a:defRPr/>
              </a:pPr>
              <a:t>36</a:t>
            </a:fld>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0" y="306388"/>
            <a:ext cx="9144000" cy="760412"/>
          </a:xfrm>
        </p:spPr>
        <p:txBody>
          <a:bodyPr/>
          <a:lstStyle/>
          <a:p>
            <a:pPr algn="l" eaLnBrk="1" hangingPunct="1"/>
            <a:r>
              <a:rPr lang="en-US" altLang="en-US" sz="4000" b="1" smtClean="0"/>
              <a:t>We will cover . . .</a:t>
            </a:r>
          </a:p>
        </p:txBody>
      </p:sp>
      <p:pic>
        <p:nvPicPr>
          <p:cNvPr id="63492" name="Picture 5" descr="TURF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600200"/>
            <a:ext cx="3429000" cy="257175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BFD47791-8010-4377-A98D-07B8C6902EBC}" type="slidenum">
              <a:rPr lang="en-US" smtClean="0"/>
              <a:pPr>
                <a:defRPr/>
              </a:pPr>
              <a:t>37</a:t>
            </a:fld>
            <a:endParaRPr lang="en-US"/>
          </a:p>
        </p:txBody>
      </p:sp>
      <p:sp>
        <p:nvSpPr>
          <p:cNvPr id="7" name="Rectangle 3"/>
          <p:cNvSpPr txBox="1">
            <a:spLocks noChangeArrowheads="1"/>
          </p:cNvSpPr>
          <p:nvPr/>
        </p:nvSpPr>
        <p:spPr bwMode="auto">
          <a:xfrm>
            <a:off x="381000" y="1066800"/>
            <a:ext cx="4419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eaLnBrk="1" hangingPunct="1"/>
            <a:r>
              <a:rPr lang="en-US" altLang="en-US" dirty="0"/>
              <a:t>WinSLAMM Purpose,  History and Unique Features</a:t>
            </a:r>
          </a:p>
          <a:p>
            <a:pPr eaLnBrk="1" hangingPunct="1"/>
            <a:r>
              <a:rPr lang="en-US" altLang="en-US" dirty="0" smtClean="0"/>
              <a:t>Model </a:t>
            </a:r>
            <a:r>
              <a:rPr lang="en-US" altLang="en-US" dirty="0"/>
              <a:t>Applications </a:t>
            </a:r>
          </a:p>
          <a:p>
            <a:pPr eaLnBrk="1" hangingPunct="1"/>
            <a:r>
              <a:rPr lang="en-US" altLang="en-US" dirty="0"/>
              <a:t>Small Storm Hydrology</a:t>
            </a:r>
          </a:p>
          <a:p>
            <a:pPr eaLnBrk="1" hangingPunct="1"/>
            <a:r>
              <a:rPr lang="en-US" altLang="en-US" dirty="0" smtClean="0"/>
              <a:t>Basic Program Structure and Operation</a:t>
            </a:r>
          </a:p>
          <a:p>
            <a:pPr eaLnBrk="1" hangingPunct="1">
              <a:lnSpc>
                <a:spcPct val="90000"/>
              </a:lnSpc>
            </a:pPr>
            <a:r>
              <a:rPr lang="en-US" altLang="en-US" dirty="0"/>
              <a:t>Treatment Practices</a:t>
            </a:r>
          </a:p>
          <a:p>
            <a:pPr eaLnBrk="1" hangingPunct="1">
              <a:lnSpc>
                <a:spcPct val="90000"/>
              </a:lnSpc>
            </a:pPr>
            <a:r>
              <a:rPr lang="en-US" altLang="en-US" dirty="0">
                <a:solidFill>
                  <a:srgbClr val="FF0000"/>
                </a:solidFill>
              </a:rPr>
              <a:t>Model </a:t>
            </a:r>
            <a:r>
              <a:rPr lang="en-US" altLang="en-US" dirty="0" err="1">
                <a:solidFill>
                  <a:srgbClr val="FF0000"/>
                </a:solidFill>
              </a:rPr>
              <a:t>Input/Output</a:t>
            </a:r>
            <a:endParaRPr lang="en-US" altLang="en-US" dirty="0">
              <a:solidFill>
                <a:srgbClr val="FF0000"/>
              </a:solidFill>
            </a:endParaRPr>
          </a:p>
          <a:p>
            <a:pPr eaLnBrk="1" hangingPunct="1"/>
            <a:endParaRPr lang="en-US" altLang="en-US" dirty="0" smtClean="0"/>
          </a:p>
        </p:txBody>
      </p:sp>
    </p:spTree>
    <p:extLst>
      <p:ext uri="{BB962C8B-B14F-4D97-AF65-F5344CB8AC3E}">
        <p14:creationId xmlns:p14="http://schemas.microsoft.com/office/powerpoint/2010/main" val="272570483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4"/>
          <p:cNvSpPr>
            <a:spLocks noChangeArrowheads="1"/>
          </p:cNvSpPr>
          <p:nvPr/>
        </p:nvSpPr>
        <p:spPr bwMode="auto">
          <a:xfrm>
            <a:off x="228600" y="2014779"/>
            <a:ext cx="8686800" cy="320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Clr>
                <a:schemeClr val="hlink"/>
              </a:buClr>
              <a:buSzPct val="80000"/>
              <a:buFont typeface="Wingdings" pitchFamily="2" charset="2"/>
              <a:buNone/>
            </a:pPr>
            <a:endParaRPr lang="en-US" altLang="en-US" sz="1600" dirty="0">
              <a:solidFill>
                <a:srgbClr val="000000"/>
              </a:solidFill>
              <a:latin typeface="Verdana" pitchFamily="34" charset="0"/>
            </a:endParaRPr>
          </a:p>
          <a:p>
            <a:pPr marL="514350" indent="-514350" eaLnBrk="1" hangingPunct="1">
              <a:lnSpc>
                <a:spcPct val="75000"/>
              </a:lnSpc>
              <a:spcBef>
                <a:spcPct val="20000"/>
              </a:spcBef>
              <a:buSzPct val="80000"/>
              <a:buFont typeface="+mj-lt"/>
              <a:buAutoNum type="arabicPeriod"/>
            </a:pPr>
            <a:r>
              <a:rPr lang="en-US" altLang="en-US" sz="3200" dirty="0" smtClean="0"/>
              <a:t>Output Summary</a:t>
            </a:r>
          </a:p>
          <a:p>
            <a:pPr marL="514350" indent="-514350" eaLnBrk="1" hangingPunct="1">
              <a:lnSpc>
                <a:spcPct val="75000"/>
              </a:lnSpc>
              <a:spcBef>
                <a:spcPct val="20000"/>
              </a:spcBef>
              <a:buSzPct val="80000"/>
              <a:buFont typeface="+mj-lt"/>
              <a:buAutoNum type="arabicPeriod"/>
            </a:pPr>
            <a:r>
              <a:rPr lang="en-US" altLang="en-US" sz="3200" dirty="0" smtClean="0"/>
              <a:t>Receiving Water Impacts</a:t>
            </a:r>
          </a:p>
          <a:p>
            <a:pPr marL="514350" indent="-514350" eaLnBrk="1" hangingPunct="1">
              <a:lnSpc>
                <a:spcPct val="75000"/>
              </a:lnSpc>
              <a:spcBef>
                <a:spcPct val="20000"/>
              </a:spcBef>
              <a:buSzPct val="80000"/>
              <a:buFont typeface="+mj-lt"/>
              <a:buAutoNum type="arabicPeriod"/>
            </a:pPr>
            <a:r>
              <a:rPr lang="en-US" altLang="en-US" sz="3200" dirty="0" smtClean="0"/>
              <a:t>Land </a:t>
            </a:r>
            <a:r>
              <a:rPr lang="en-US" altLang="en-US" sz="3200" dirty="0"/>
              <a:t>Uses and Source </a:t>
            </a:r>
            <a:r>
              <a:rPr lang="en-US" altLang="en-US" sz="3200" dirty="0" smtClean="0"/>
              <a:t>Area Detail</a:t>
            </a:r>
            <a:endParaRPr lang="en-US" altLang="en-US" sz="3200" dirty="0"/>
          </a:p>
          <a:p>
            <a:pPr marL="514350" indent="-514350" eaLnBrk="1" hangingPunct="1">
              <a:lnSpc>
                <a:spcPct val="75000"/>
              </a:lnSpc>
              <a:spcBef>
                <a:spcPct val="20000"/>
              </a:spcBef>
              <a:buSzPct val="80000"/>
              <a:buFont typeface="+mj-lt"/>
              <a:buAutoNum type="arabicPeriod"/>
            </a:pPr>
            <a:r>
              <a:rPr lang="en-US" altLang="en-US" sz="3200" dirty="0" smtClean="0"/>
              <a:t>Control Device Detail</a:t>
            </a:r>
            <a:endParaRPr lang="en-US" altLang="en-US" sz="3200" dirty="0"/>
          </a:p>
          <a:p>
            <a:pPr marL="514350" indent="-514350" eaLnBrk="1" hangingPunct="1">
              <a:lnSpc>
                <a:spcPct val="75000"/>
              </a:lnSpc>
              <a:spcBef>
                <a:spcPct val="20000"/>
              </a:spcBef>
              <a:buSzPct val="80000"/>
              <a:buFont typeface="+mj-lt"/>
              <a:buAutoNum type="arabicPeriod"/>
            </a:pPr>
            <a:r>
              <a:rPr lang="en-US" altLang="en-US" sz="3200" dirty="0" smtClean="0"/>
              <a:t>Analyzed </a:t>
            </a:r>
            <a:r>
              <a:rPr lang="en-US" altLang="en-US" sz="3200" dirty="0"/>
              <a:t>as a single file or in batch mode</a:t>
            </a:r>
          </a:p>
          <a:p>
            <a:pPr marL="514350" indent="-514350" eaLnBrk="1" hangingPunct="1">
              <a:lnSpc>
                <a:spcPct val="75000"/>
              </a:lnSpc>
              <a:spcBef>
                <a:spcPct val="20000"/>
              </a:spcBef>
              <a:buSzPct val="80000"/>
              <a:buFont typeface="+mj-lt"/>
              <a:buAutoNum type="arabicPeriod"/>
            </a:pPr>
            <a:r>
              <a:rPr lang="en-US" altLang="en-US" sz="3200" dirty="0" smtClean="0"/>
              <a:t>Many </a:t>
            </a:r>
            <a:r>
              <a:rPr lang="en-US" altLang="en-US" sz="3200" dirty="0"/>
              <a:t>output </a:t>
            </a:r>
            <a:r>
              <a:rPr lang="en-US" altLang="en-US" sz="3200" dirty="0" smtClean="0"/>
              <a:t>options</a:t>
            </a:r>
          </a:p>
          <a:p>
            <a:pPr marL="971550" lvl="1" indent="-571500" eaLnBrk="1" hangingPunct="1">
              <a:lnSpc>
                <a:spcPct val="75000"/>
              </a:lnSpc>
              <a:spcBef>
                <a:spcPct val="20000"/>
              </a:spcBef>
              <a:buSzPct val="80000"/>
              <a:buFont typeface="+mj-lt"/>
              <a:buAutoNum type="romanLcPeriod"/>
            </a:pPr>
            <a:r>
              <a:rPr lang="en-US" altLang="en-US" sz="2800" dirty="0" smtClean="0"/>
              <a:t>Control Device Detailed Output</a:t>
            </a:r>
          </a:p>
          <a:p>
            <a:pPr marL="971550" lvl="1" indent="-571500" eaLnBrk="1" hangingPunct="1">
              <a:lnSpc>
                <a:spcPct val="75000"/>
              </a:lnSpc>
              <a:spcBef>
                <a:spcPct val="20000"/>
              </a:spcBef>
              <a:buSzPct val="80000"/>
              <a:buFont typeface="+mj-lt"/>
              <a:buAutoNum type="romanLcPeriod"/>
            </a:pPr>
            <a:r>
              <a:rPr lang="en-US" altLang="en-US" sz="2800" dirty="0" smtClean="0"/>
              <a:t>Hydrograph and Particle Size Distribution at each Control Practice, Land Use and Junction</a:t>
            </a:r>
            <a:endParaRPr lang="en-US" altLang="en-US" sz="2800" dirty="0"/>
          </a:p>
          <a:p>
            <a:pPr eaLnBrk="1" hangingPunct="1">
              <a:lnSpc>
                <a:spcPct val="75000"/>
              </a:lnSpc>
              <a:spcBef>
                <a:spcPct val="20000"/>
              </a:spcBef>
              <a:buClr>
                <a:schemeClr val="hlink"/>
              </a:buClr>
              <a:buSzPct val="80000"/>
              <a:buFont typeface="Wingdings" pitchFamily="2" charset="2"/>
              <a:buNone/>
            </a:pPr>
            <a:endParaRPr lang="en-US" altLang="en-US" dirty="0"/>
          </a:p>
        </p:txBody>
      </p:sp>
      <p:sp>
        <p:nvSpPr>
          <p:cNvPr id="94211" name="Rectangle 2"/>
          <p:cNvSpPr>
            <a:spLocks noGrp="1" noChangeArrowheads="1"/>
          </p:cNvSpPr>
          <p:nvPr>
            <p:ph type="title"/>
          </p:nvPr>
        </p:nvSpPr>
        <p:spPr>
          <a:xfrm>
            <a:off x="685800" y="762000"/>
            <a:ext cx="7772400" cy="1143000"/>
          </a:xfrm>
        </p:spPr>
        <p:txBody>
          <a:bodyPr/>
          <a:lstStyle/>
          <a:p>
            <a:pPr eaLnBrk="1" hangingPunct="1"/>
            <a:r>
              <a:rPr lang="en-US" altLang="en-US" b="1" smtClean="0"/>
              <a:t>Model Output</a:t>
            </a:r>
          </a:p>
        </p:txBody>
      </p:sp>
      <p:sp>
        <p:nvSpPr>
          <p:cNvPr id="94212" name="Rectangle 3"/>
          <p:cNvSpPr>
            <a:spLocks noChangeArrowheads="1"/>
          </p:cNvSpPr>
          <p:nvPr/>
        </p:nvSpPr>
        <p:spPr bwMode="auto">
          <a:xfrm>
            <a:off x="685800" y="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000" b="1"/>
              <a:t>Model Input/Output</a:t>
            </a:r>
          </a:p>
        </p:txBody>
      </p:sp>
      <p:sp>
        <p:nvSpPr>
          <p:cNvPr id="2" name="Slide Number Placeholder 1"/>
          <p:cNvSpPr>
            <a:spLocks noGrp="1"/>
          </p:cNvSpPr>
          <p:nvPr>
            <p:ph type="sldNum" sz="quarter" idx="12"/>
          </p:nvPr>
        </p:nvSpPr>
        <p:spPr/>
        <p:txBody>
          <a:bodyPr/>
          <a:lstStyle/>
          <a:p>
            <a:pPr>
              <a:defRPr/>
            </a:pPr>
            <a:fld id="{EBD4F4BD-94C1-499F-8C1D-1392E8E071C3}" type="slidenum">
              <a:rPr lang="en-US" smtClean="0"/>
              <a:pPr>
                <a:defRPr/>
              </a:pPr>
              <a:t>38</a:t>
            </a:fld>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FAA7044-A239-489C-8DC3-A6A602129E8B}" type="slidenum">
              <a:rPr lang="en-US" smtClean="0"/>
              <a:pPr>
                <a:defRPr/>
              </a:pPr>
              <a:t>39</a:t>
            </a:fld>
            <a:endParaRPr lang="en-US"/>
          </a:p>
        </p:txBody>
      </p:sp>
      <p:pic>
        <p:nvPicPr>
          <p:cNvPr id="9523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8"/>
            <a:ext cx="9144000" cy="656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6" name="Rectangle 9"/>
          <p:cNvSpPr>
            <a:spLocks noChangeArrowheads="1"/>
          </p:cNvSpPr>
          <p:nvPr/>
        </p:nvSpPr>
        <p:spPr bwMode="auto">
          <a:xfrm flipV="1">
            <a:off x="228600" y="762000"/>
            <a:ext cx="8839200" cy="3352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95237" name="Text Box 8"/>
          <p:cNvSpPr txBox="1">
            <a:spLocks noChangeArrowheads="1"/>
          </p:cNvSpPr>
          <p:nvPr/>
        </p:nvSpPr>
        <p:spPr bwMode="auto">
          <a:xfrm>
            <a:off x="219075" y="4953000"/>
            <a:ext cx="5105400" cy="830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a:latin typeface="Tahoma" pitchFamily="34" charset="0"/>
              </a:rPr>
              <a:t>Drainage System and Outfall Results:</a:t>
            </a:r>
          </a:p>
        </p:txBody>
      </p:sp>
      <p:sp>
        <p:nvSpPr>
          <p:cNvPr id="95238" name="Rectangle 2"/>
          <p:cNvSpPr txBox="1">
            <a:spLocks noChangeArrowheads="1"/>
          </p:cNvSpPr>
          <p:nvPr/>
        </p:nvSpPr>
        <p:spPr bwMode="auto">
          <a:xfrm>
            <a:off x="2324100" y="419100"/>
            <a:ext cx="4648200" cy="684213"/>
          </a:xfrm>
          <a:prstGeom prst="rect">
            <a:avLst/>
          </a:prstGeom>
          <a:solidFill>
            <a:schemeClr val="bg2">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400"/>
              <a:t>Output Summary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38100" y="152400"/>
            <a:ext cx="9144000" cy="609600"/>
          </a:xfrm>
        </p:spPr>
        <p:txBody>
          <a:bodyPr/>
          <a:lstStyle/>
          <a:p>
            <a:pPr eaLnBrk="1" hangingPunct="1"/>
            <a:r>
              <a:rPr lang="en-US" altLang="en-US" b="1" smtClean="0"/>
              <a:t>Background &amp; History</a:t>
            </a:r>
          </a:p>
        </p:txBody>
      </p:sp>
      <p:sp>
        <p:nvSpPr>
          <p:cNvPr id="868358" name="Rectangle 6"/>
          <p:cNvSpPr>
            <a:spLocks noChangeArrowheads="1"/>
          </p:cNvSpPr>
          <p:nvPr/>
        </p:nvSpPr>
        <p:spPr bwMode="auto">
          <a:xfrm>
            <a:off x="28494" y="1295400"/>
            <a:ext cx="9067800" cy="5105400"/>
          </a:xfrm>
          <a:prstGeom prst="rect">
            <a:avLst/>
          </a:prstGeom>
          <a:noFill/>
          <a:ln w="9525">
            <a:noFill/>
            <a:miter lim="800000"/>
            <a:headEnd/>
            <a:tailEnd/>
          </a:ln>
          <a:effectLst/>
        </p:spPr>
        <p:txBody>
          <a:bodyPr/>
          <a:lstStyle/>
          <a:p>
            <a:pPr marL="525463" lvl="1" indent="-347663">
              <a:lnSpc>
                <a:spcPct val="80000"/>
              </a:lnSpc>
              <a:spcBef>
                <a:spcPct val="20000"/>
              </a:spcBef>
              <a:buClr>
                <a:schemeClr val="tx2"/>
              </a:buClr>
              <a:buSzPct val="50000"/>
              <a:buFont typeface="Wingdings" pitchFamily="2" charset="2"/>
              <a:buChar char="l"/>
              <a:tabLst>
                <a:tab pos="1028700" algn="l"/>
              </a:tabLst>
              <a:defRPr/>
            </a:pPr>
            <a:r>
              <a:rPr lang="en-US" sz="2400" b="1" dirty="0">
                <a:latin typeface="Arial" charset="0"/>
                <a:cs typeface="Arial" pitchFamily="34" charset="0"/>
              </a:rPr>
              <a:t>Development Began in mid-1970’s</a:t>
            </a:r>
          </a:p>
          <a:p>
            <a:pPr marL="804863" lvl="2" indent="-284163">
              <a:lnSpc>
                <a:spcPct val="80000"/>
              </a:lnSpc>
              <a:spcBef>
                <a:spcPct val="20000"/>
              </a:spcBef>
              <a:buClr>
                <a:schemeClr val="accent2"/>
              </a:buClr>
              <a:buFontTx/>
              <a:buChar char="•"/>
              <a:tabLst>
                <a:tab pos="1028700" algn="l"/>
              </a:tabLst>
              <a:defRPr/>
            </a:pPr>
            <a:r>
              <a:rPr lang="en-US" sz="2000" dirty="0">
                <a:latin typeface="Arial" charset="0"/>
                <a:cs typeface="Arial" pitchFamily="34" charset="0"/>
              </a:rPr>
              <a:t>Early EPA street cleaning projects</a:t>
            </a:r>
          </a:p>
          <a:p>
            <a:pPr marL="804863" lvl="2" indent="-284163">
              <a:lnSpc>
                <a:spcPct val="80000"/>
              </a:lnSpc>
              <a:spcBef>
                <a:spcPct val="20000"/>
              </a:spcBef>
              <a:buClr>
                <a:schemeClr val="accent2"/>
              </a:buClr>
              <a:buFontTx/>
              <a:buChar char="•"/>
              <a:tabLst>
                <a:tab pos="1028700" algn="l"/>
              </a:tabLst>
              <a:defRPr/>
            </a:pPr>
            <a:r>
              <a:rPr lang="en-US" sz="2000" dirty="0">
                <a:latin typeface="Arial" charset="0"/>
                <a:cs typeface="Arial" pitchFamily="34" charset="0"/>
              </a:rPr>
              <a:t>San Jose and Coyote Creek (CA)</a:t>
            </a:r>
          </a:p>
          <a:p>
            <a:pPr marL="804863" lvl="2" indent="-284163">
              <a:lnSpc>
                <a:spcPct val="80000"/>
              </a:lnSpc>
              <a:spcBef>
                <a:spcPct val="20000"/>
              </a:spcBef>
              <a:buClr>
                <a:schemeClr val="accent2"/>
              </a:buClr>
              <a:buFontTx/>
              <a:buChar char="•"/>
              <a:tabLst>
                <a:tab pos="1028700" algn="l"/>
              </a:tabLst>
              <a:defRPr/>
            </a:pPr>
            <a:r>
              <a:rPr lang="en-US" sz="2000" dirty="0">
                <a:latin typeface="Arial" charset="0"/>
                <a:cs typeface="Arial" pitchFamily="34" charset="0"/>
              </a:rPr>
              <a:t>Castro Valley and other NURP projects</a:t>
            </a:r>
          </a:p>
          <a:p>
            <a:pPr marL="525463" lvl="1" indent="-347663">
              <a:lnSpc>
                <a:spcPct val="80000"/>
              </a:lnSpc>
              <a:spcBef>
                <a:spcPct val="20000"/>
              </a:spcBef>
              <a:buClr>
                <a:schemeClr val="tx2"/>
              </a:buClr>
              <a:buSzPct val="50000"/>
              <a:buFont typeface="Wingdings" pitchFamily="2" charset="2"/>
              <a:buChar char="l"/>
              <a:tabLst>
                <a:tab pos="1028700" algn="l"/>
              </a:tabLst>
              <a:defRPr/>
            </a:pPr>
            <a:r>
              <a:rPr lang="en-US" sz="2400" b="1" dirty="0">
                <a:latin typeface="Arial" charset="0"/>
                <a:cs typeface="Arial" pitchFamily="34" charset="0"/>
              </a:rPr>
              <a:t>Mid-1980’s - Model used in Agency Programs:</a:t>
            </a:r>
          </a:p>
          <a:p>
            <a:pPr marL="863600" lvl="2" indent="-342900">
              <a:lnSpc>
                <a:spcPct val="80000"/>
              </a:lnSpc>
              <a:spcBef>
                <a:spcPct val="20000"/>
              </a:spcBef>
              <a:buClr>
                <a:schemeClr val="accent2"/>
              </a:buClr>
              <a:buFont typeface="Arial" pitchFamily="34" charset="0"/>
              <a:buChar char="•"/>
              <a:tabLst>
                <a:tab pos="1028700" algn="l"/>
              </a:tabLst>
              <a:defRPr/>
            </a:pPr>
            <a:r>
              <a:rPr lang="en-US" sz="2000" dirty="0">
                <a:latin typeface="Arial" charset="0"/>
                <a:cs typeface="Arial" pitchFamily="34" charset="0"/>
              </a:rPr>
              <a:t>Ottawa bacteria stormwater management program  </a:t>
            </a:r>
          </a:p>
          <a:p>
            <a:pPr marL="863600" lvl="2" indent="-342900">
              <a:lnSpc>
                <a:spcPct val="80000"/>
              </a:lnSpc>
              <a:spcBef>
                <a:spcPct val="20000"/>
              </a:spcBef>
              <a:buClr>
                <a:schemeClr val="accent2"/>
              </a:buClr>
              <a:buFont typeface="Arial" pitchFamily="34" charset="0"/>
              <a:buChar char="•"/>
              <a:tabLst>
                <a:tab pos="1028700" algn="l"/>
              </a:tabLst>
              <a:defRPr/>
            </a:pPr>
            <a:r>
              <a:rPr lang="en-US" sz="2000" dirty="0">
                <a:latin typeface="Arial" charset="0"/>
                <a:cs typeface="Arial" pitchFamily="34" charset="0"/>
              </a:rPr>
              <a:t>Toronto Area Watershed Management Strategy</a:t>
            </a:r>
          </a:p>
          <a:p>
            <a:pPr marL="863600" lvl="2" indent="-342900">
              <a:lnSpc>
                <a:spcPct val="80000"/>
              </a:lnSpc>
              <a:spcBef>
                <a:spcPct val="20000"/>
              </a:spcBef>
              <a:buClr>
                <a:schemeClr val="accent2"/>
              </a:buClr>
              <a:buFont typeface="Arial" pitchFamily="34" charset="0"/>
              <a:buChar char="•"/>
              <a:tabLst>
                <a:tab pos="1028700" algn="l"/>
              </a:tabLst>
              <a:defRPr/>
            </a:pPr>
            <a:r>
              <a:rPr lang="en-US" sz="2000" dirty="0">
                <a:latin typeface="Arial" charset="0"/>
                <a:cs typeface="Arial" pitchFamily="34" charset="0"/>
              </a:rPr>
              <a:t> Wis. Dept. of Natural Resources: Priority Watershed Program</a:t>
            </a:r>
          </a:p>
          <a:p>
            <a:pPr marL="466725" lvl="1" indent="-242888">
              <a:lnSpc>
                <a:spcPct val="90000"/>
              </a:lnSpc>
              <a:spcBef>
                <a:spcPct val="20000"/>
              </a:spcBef>
              <a:buClr>
                <a:schemeClr val="tx2"/>
              </a:buClr>
              <a:buSzPct val="50000"/>
              <a:buFont typeface="Wingdings" pitchFamily="2" charset="2"/>
              <a:buChar char="l"/>
              <a:tabLst>
                <a:tab pos="685800" algn="l"/>
              </a:tabLst>
              <a:defRPr/>
            </a:pPr>
            <a:r>
              <a:rPr lang="en-US" sz="2400" b="1" dirty="0">
                <a:latin typeface="Arial" charset="0"/>
                <a:cs typeface="Arial" pitchFamily="34" charset="0"/>
              </a:rPr>
              <a:t>Intensive data collection started in WI in early 1990s.</a:t>
            </a:r>
          </a:p>
          <a:p>
            <a:pPr marL="466725" lvl="1" indent="-242888">
              <a:lnSpc>
                <a:spcPct val="90000"/>
              </a:lnSpc>
              <a:spcBef>
                <a:spcPct val="20000"/>
              </a:spcBef>
              <a:buClr>
                <a:schemeClr val="tx2"/>
              </a:buClr>
              <a:buSzPct val="50000"/>
              <a:buFont typeface="Wingdings" pitchFamily="2" charset="2"/>
              <a:buChar char="l"/>
              <a:tabLst>
                <a:tab pos="685800" algn="l"/>
              </a:tabLst>
              <a:defRPr/>
            </a:pPr>
            <a:r>
              <a:rPr lang="en-US" sz="2400" b="1" dirty="0">
                <a:latin typeface="Arial" charset="0"/>
                <a:cs typeface="Arial" pitchFamily="34" charset="0"/>
              </a:rPr>
              <a:t>First Windows version developed in 1995.</a:t>
            </a:r>
          </a:p>
          <a:p>
            <a:pPr marL="466725" lvl="1" indent="-242888">
              <a:lnSpc>
                <a:spcPct val="90000"/>
              </a:lnSpc>
              <a:spcBef>
                <a:spcPct val="20000"/>
              </a:spcBef>
              <a:buClr>
                <a:schemeClr val="tx2"/>
              </a:buClr>
              <a:buSzPct val="50000"/>
              <a:buFont typeface="Wingdings" pitchFamily="2" charset="2"/>
              <a:buChar char="l"/>
              <a:tabLst>
                <a:tab pos="685800" algn="l"/>
              </a:tabLst>
              <a:defRPr/>
            </a:pPr>
            <a:r>
              <a:rPr lang="en-US" sz="2400" b="1" dirty="0" smtClean="0">
                <a:latin typeface="Arial" charset="0"/>
                <a:cs typeface="Arial" pitchFamily="34" charset="0"/>
              </a:rPr>
              <a:t>Current graphical interface released, after three years of work, in 2012.</a:t>
            </a:r>
            <a:endParaRPr lang="en-US" sz="2400" b="1" dirty="0">
              <a:latin typeface="Arial" charset="0"/>
              <a:cs typeface="Arial" pitchFamily="34" charset="0"/>
            </a:endParaRPr>
          </a:p>
          <a:p>
            <a:pPr marL="466725" lvl="1" indent="-242888">
              <a:lnSpc>
                <a:spcPct val="90000"/>
              </a:lnSpc>
              <a:spcBef>
                <a:spcPct val="20000"/>
              </a:spcBef>
              <a:buClr>
                <a:schemeClr val="tx2"/>
              </a:buClr>
              <a:buSzPct val="50000"/>
              <a:buFont typeface="Wingdings" pitchFamily="2" charset="2"/>
              <a:buChar char="l"/>
              <a:tabLst>
                <a:tab pos="685800" algn="l"/>
              </a:tabLst>
              <a:defRPr/>
            </a:pPr>
            <a:r>
              <a:rPr lang="en-US" sz="2400" b="1" dirty="0">
                <a:latin typeface="Arial" charset="0"/>
                <a:cs typeface="Arial" pitchFamily="34" charset="0"/>
              </a:rPr>
              <a:t>Continuously being updated based on user needs and new research results.</a:t>
            </a:r>
          </a:p>
          <a:p>
            <a:pPr marL="804863" lvl="2" indent="-284163">
              <a:lnSpc>
                <a:spcPct val="110000"/>
              </a:lnSpc>
              <a:spcBef>
                <a:spcPct val="20000"/>
              </a:spcBef>
              <a:buClr>
                <a:schemeClr val="accent2"/>
              </a:buClr>
              <a:buFontTx/>
              <a:buChar char="•"/>
              <a:tabLst>
                <a:tab pos="800100" algn="l"/>
              </a:tabLst>
              <a:defRPr/>
            </a:pPr>
            <a:endParaRPr lang="en-US" sz="1600" dirty="0">
              <a:latin typeface="Arial" charset="0"/>
              <a:cs typeface="Arial" pitchFamily="34" charset="0"/>
            </a:endParaRPr>
          </a:p>
          <a:p>
            <a:pPr marL="804863" lvl="2" indent="-284163">
              <a:lnSpc>
                <a:spcPct val="110000"/>
              </a:lnSpc>
              <a:spcBef>
                <a:spcPct val="20000"/>
              </a:spcBef>
              <a:buClr>
                <a:schemeClr val="accent2"/>
              </a:buClr>
              <a:buFontTx/>
              <a:buChar char="•"/>
              <a:tabLst>
                <a:tab pos="800100" algn="l"/>
              </a:tabLst>
              <a:defRPr/>
            </a:pPr>
            <a:endParaRPr lang="en-US" sz="1600" dirty="0">
              <a:latin typeface="Arial" charset="0"/>
              <a:cs typeface="Arial" pitchFamily="34" charset="0"/>
            </a:endParaRPr>
          </a:p>
          <a:p>
            <a:pPr marL="804863" lvl="2" indent="-284163">
              <a:lnSpc>
                <a:spcPct val="110000"/>
              </a:lnSpc>
              <a:spcBef>
                <a:spcPct val="20000"/>
              </a:spcBef>
              <a:buClr>
                <a:schemeClr val="accent2"/>
              </a:buClr>
              <a:buFontTx/>
              <a:buChar char="•"/>
              <a:tabLst>
                <a:tab pos="800100" algn="l"/>
              </a:tabLst>
              <a:defRPr/>
            </a:pPr>
            <a:endParaRPr lang="en-US" sz="1600" dirty="0">
              <a:latin typeface="Arial" charset="0"/>
              <a:cs typeface="Arial" pitchFamily="34" charset="0"/>
            </a:endParaRPr>
          </a:p>
          <a:p>
            <a:pPr marL="804863" lvl="2" indent="-284163">
              <a:lnSpc>
                <a:spcPct val="110000"/>
              </a:lnSpc>
              <a:spcBef>
                <a:spcPct val="20000"/>
              </a:spcBef>
              <a:buClr>
                <a:schemeClr val="accent2"/>
              </a:buClr>
              <a:buFontTx/>
              <a:buChar char="•"/>
              <a:tabLst>
                <a:tab pos="800100" algn="l"/>
              </a:tabLst>
              <a:defRPr/>
            </a:pPr>
            <a:endParaRPr lang="en-US" sz="1600" dirty="0">
              <a:latin typeface="Arial" charset="0"/>
              <a:cs typeface="Arial" pitchFamily="34" charset="0"/>
            </a:endParaRPr>
          </a:p>
          <a:p>
            <a:pPr marL="1198563" lvl="1" indent="-569913">
              <a:lnSpc>
                <a:spcPct val="80000"/>
              </a:lnSpc>
              <a:spcBef>
                <a:spcPct val="20000"/>
              </a:spcBef>
              <a:buClr>
                <a:schemeClr val="accent2"/>
              </a:buClr>
              <a:buFontTx/>
              <a:buChar char="•"/>
              <a:tabLst>
                <a:tab pos="685800" algn="l"/>
              </a:tabLst>
              <a:defRPr/>
            </a:pPr>
            <a:endParaRPr lang="en-US" sz="1600" dirty="0">
              <a:effectLst>
                <a:outerShdw blurRad="38100" dist="38100" dir="2700000" algn="tl">
                  <a:srgbClr val="000000"/>
                </a:outerShdw>
              </a:effectLst>
              <a:latin typeface="Arial" charset="0"/>
              <a:cs typeface="Arial" pitchFamily="34" charset="0"/>
            </a:endParaRPr>
          </a:p>
        </p:txBody>
      </p:sp>
      <p:sp>
        <p:nvSpPr>
          <p:cNvPr id="2" name="Slide Number Placeholder 1"/>
          <p:cNvSpPr>
            <a:spLocks noGrp="1"/>
          </p:cNvSpPr>
          <p:nvPr>
            <p:ph type="sldNum" sz="quarter" idx="12"/>
          </p:nvPr>
        </p:nvSpPr>
        <p:spPr/>
        <p:txBody>
          <a:bodyPr/>
          <a:lstStyle/>
          <a:p>
            <a:pPr>
              <a:defRPr/>
            </a:pPr>
            <a:fld id="{66EF0651-D8A3-4A29-BF1E-A822B48F433D}"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41738" y="2289175"/>
            <a:ext cx="5318125" cy="362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59" name="Rectangle 4"/>
          <p:cNvSpPr>
            <a:spLocks noChangeArrowheads="1"/>
          </p:cNvSpPr>
          <p:nvPr/>
        </p:nvSpPr>
        <p:spPr bwMode="auto">
          <a:xfrm>
            <a:off x="457200" y="62865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buClr>
                <a:schemeClr val="hlink"/>
              </a:buClr>
              <a:buSzPct val="80000"/>
              <a:buFont typeface="Wingdings" pitchFamily="2" charset="2"/>
              <a:buNone/>
            </a:pPr>
            <a:r>
              <a:rPr lang="en-US" altLang="en-US" sz="3600"/>
              <a:t>Receiving Water Impacts</a:t>
            </a:r>
          </a:p>
        </p:txBody>
      </p:sp>
      <p:pic>
        <p:nvPicPr>
          <p:cNvPr id="96260" name="Picture 6" descr="C:\Files\SLAMM\SLAMM Docs\Documentation\Help File files\Impervious Cover Plot.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038" y="4102100"/>
            <a:ext cx="4043362"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1" name="Rectangle 9"/>
          <p:cNvSpPr>
            <a:spLocks noChangeArrowheads="1"/>
          </p:cNvSpPr>
          <p:nvPr/>
        </p:nvSpPr>
        <p:spPr bwMode="auto">
          <a:xfrm>
            <a:off x="6124575" y="4748213"/>
            <a:ext cx="2590800" cy="1066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96262" name="Rectangle 11"/>
          <p:cNvSpPr>
            <a:spLocks noChangeArrowheads="1"/>
          </p:cNvSpPr>
          <p:nvPr/>
        </p:nvSpPr>
        <p:spPr bwMode="auto">
          <a:xfrm>
            <a:off x="6200775" y="5357813"/>
            <a:ext cx="762000" cy="457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endParaRPr lang="en-US" altLang="en-US"/>
          </a:p>
        </p:txBody>
      </p:sp>
      <p:sp>
        <p:nvSpPr>
          <p:cNvPr id="96263" name="Rectangle 7"/>
          <p:cNvSpPr>
            <a:spLocks noChangeArrowheads="1"/>
          </p:cNvSpPr>
          <p:nvPr/>
        </p:nvSpPr>
        <p:spPr bwMode="auto">
          <a:xfrm>
            <a:off x="685800" y="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000" b="1"/>
              <a:t>Model Input/Output</a:t>
            </a:r>
          </a:p>
        </p:txBody>
      </p:sp>
      <p:pic>
        <p:nvPicPr>
          <p:cNvPr id="96264"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0038" y="1189038"/>
            <a:ext cx="4043362"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1C45407E-391D-41C2-A553-11F84635E88C}" type="slidenum">
              <a:rPr lang="en-US" smtClean="0"/>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8" y="633413"/>
            <a:ext cx="8201025"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3" name="Text Box 4099"/>
          <p:cNvSpPr txBox="1">
            <a:spLocks noChangeArrowheads="1"/>
          </p:cNvSpPr>
          <p:nvPr/>
        </p:nvSpPr>
        <p:spPr bwMode="auto">
          <a:xfrm>
            <a:off x="1752600" y="4071938"/>
            <a:ext cx="41148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n-US" altLang="en-US" sz="2400">
                <a:latin typeface="Tahoma" pitchFamily="34" charset="0"/>
              </a:rPr>
              <a:t>Detailed Output Information</a:t>
            </a:r>
          </a:p>
        </p:txBody>
      </p:sp>
      <p:sp>
        <p:nvSpPr>
          <p:cNvPr id="97284" name="Line 4100"/>
          <p:cNvSpPr>
            <a:spLocks noChangeShapeType="1"/>
          </p:cNvSpPr>
          <p:nvPr/>
        </p:nvSpPr>
        <p:spPr bwMode="auto">
          <a:xfrm flipH="1" flipV="1">
            <a:off x="1374775" y="871538"/>
            <a:ext cx="914400" cy="31607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7285" name="Line 4101"/>
          <p:cNvSpPr>
            <a:spLocks noChangeShapeType="1"/>
          </p:cNvSpPr>
          <p:nvPr/>
        </p:nvSpPr>
        <p:spPr bwMode="auto">
          <a:xfrm flipH="1" flipV="1">
            <a:off x="2971800" y="947738"/>
            <a:ext cx="457200" cy="30845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7286" name="Line 4102"/>
          <p:cNvSpPr>
            <a:spLocks noChangeShapeType="1"/>
          </p:cNvSpPr>
          <p:nvPr/>
        </p:nvSpPr>
        <p:spPr bwMode="auto">
          <a:xfrm flipV="1">
            <a:off x="4343400" y="947738"/>
            <a:ext cx="228600" cy="30845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7287" name="Rectangle 4103"/>
          <p:cNvSpPr>
            <a:spLocks noChangeArrowheads="1"/>
          </p:cNvSpPr>
          <p:nvPr/>
        </p:nvSpPr>
        <p:spPr bwMode="auto">
          <a:xfrm>
            <a:off x="685800" y="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000" b="1"/>
              <a:t>Model Input/Output</a:t>
            </a:r>
          </a:p>
        </p:txBody>
      </p:sp>
      <p:sp>
        <p:nvSpPr>
          <p:cNvPr id="97288" name="Line 4102"/>
          <p:cNvSpPr>
            <a:spLocks noChangeShapeType="1"/>
          </p:cNvSpPr>
          <p:nvPr/>
        </p:nvSpPr>
        <p:spPr bwMode="auto">
          <a:xfrm flipV="1">
            <a:off x="5562600" y="947738"/>
            <a:ext cx="609600" cy="30845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 name="Slide Number Placeholder 1"/>
          <p:cNvSpPr>
            <a:spLocks noGrp="1"/>
          </p:cNvSpPr>
          <p:nvPr>
            <p:ph type="sldNum" sz="quarter" idx="12"/>
          </p:nvPr>
        </p:nvSpPr>
        <p:spPr/>
        <p:txBody>
          <a:bodyPr/>
          <a:lstStyle/>
          <a:p>
            <a:pPr>
              <a:defRPr/>
            </a:pPr>
            <a:fld id="{F8D06106-B11E-4287-B6B2-64D7FDB0193A}" type="slidenum">
              <a:rPr lang="en-US" smtClean="0"/>
              <a:pPr>
                <a:defRPr/>
              </a:pPr>
              <a:t>41</a:t>
            </a:fld>
            <a:endParaRPr lang="en-US"/>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263" y="1219200"/>
            <a:ext cx="90074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1" name="Rectangle 2"/>
          <p:cNvSpPr>
            <a:spLocks noGrp="1" noChangeArrowheads="1"/>
          </p:cNvSpPr>
          <p:nvPr>
            <p:ph type="title"/>
          </p:nvPr>
        </p:nvSpPr>
        <p:spPr>
          <a:xfrm>
            <a:off x="692150" y="76200"/>
            <a:ext cx="7772400" cy="1143000"/>
          </a:xfrm>
        </p:spPr>
        <p:txBody>
          <a:bodyPr/>
          <a:lstStyle/>
          <a:p>
            <a:pPr eaLnBrk="1" hangingPunct="1"/>
            <a:r>
              <a:rPr lang="en-US" altLang="en-US" smtClean="0"/>
              <a:t>Control Practice Summary Table</a:t>
            </a:r>
          </a:p>
        </p:txBody>
      </p:sp>
      <p:sp>
        <p:nvSpPr>
          <p:cNvPr id="2" name="Slide Number Placeholder 1"/>
          <p:cNvSpPr>
            <a:spLocks noGrp="1"/>
          </p:cNvSpPr>
          <p:nvPr>
            <p:ph type="sldNum" sz="quarter" idx="12"/>
          </p:nvPr>
        </p:nvSpPr>
        <p:spPr/>
        <p:txBody>
          <a:bodyPr/>
          <a:lstStyle/>
          <a:p>
            <a:pPr>
              <a:defRPr/>
            </a:pPr>
            <a:fld id="{957CE9C5-F966-4F4C-8AD7-FFBE89B2386C}" type="slidenum">
              <a:rPr lang="en-US" smtClean="0"/>
              <a:pPr>
                <a:defRPr/>
              </a:pPr>
              <a:t>42</a:t>
            </a:fld>
            <a:endParaRPr 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838200"/>
            <a:ext cx="8229600" cy="677863"/>
          </a:xfrm>
        </p:spPr>
        <p:txBody>
          <a:bodyPr/>
          <a:lstStyle/>
          <a:p>
            <a:pPr eaLnBrk="1" hangingPunct="1"/>
            <a:r>
              <a:rPr lang="en-US" altLang="en-US" smtClean="0"/>
              <a:t>Similar Output for -</a:t>
            </a:r>
          </a:p>
        </p:txBody>
      </p:sp>
      <p:sp>
        <p:nvSpPr>
          <p:cNvPr id="100355" name="Rectangle 3"/>
          <p:cNvSpPr>
            <a:spLocks noGrp="1" noChangeArrowheads="1"/>
          </p:cNvSpPr>
          <p:nvPr>
            <p:ph type="body" idx="1"/>
          </p:nvPr>
        </p:nvSpPr>
        <p:spPr>
          <a:xfrm>
            <a:off x="381000" y="1562100"/>
            <a:ext cx="7772400" cy="3733800"/>
          </a:xfrm>
        </p:spPr>
        <p:txBody>
          <a:bodyPr/>
          <a:lstStyle/>
          <a:p>
            <a:pPr eaLnBrk="1" hangingPunct="1"/>
            <a:r>
              <a:rPr lang="en-US" altLang="en-US" smtClean="0"/>
              <a:t>Particulate Solids Concentration</a:t>
            </a:r>
          </a:p>
          <a:p>
            <a:pPr eaLnBrk="1" hangingPunct="1"/>
            <a:r>
              <a:rPr lang="en-US" altLang="en-US" smtClean="0"/>
              <a:t>Particulate Solids Yield</a:t>
            </a:r>
          </a:p>
          <a:p>
            <a:pPr eaLnBrk="1" hangingPunct="1"/>
            <a:r>
              <a:rPr lang="en-US" altLang="en-US" smtClean="0"/>
              <a:t>Pollutant Concentration</a:t>
            </a:r>
          </a:p>
          <a:p>
            <a:pPr eaLnBrk="1" hangingPunct="1"/>
            <a:r>
              <a:rPr lang="en-US" altLang="en-US" smtClean="0"/>
              <a:t>Pollutant Yield</a:t>
            </a:r>
          </a:p>
        </p:txBody>
      </p:sp>
      <p:sp>
        <p:nvSpPr>
          <p:cNvPr id="100356" name="Rectangle 4"/>
          <p:cNvSpPr>
            <a:spLocks noChangeArrowheads="1"/>
          </p:cNvSpPr>
          <p:nvPr/>
        </p:nvSpPr>
        <p:spPr bwMode="auto">
          <a:xfrm>
            <a:off x="685800" y="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sz="4000" b="1"/>
              <a:t>Model Input/Output</a:t>
            </a:r>
          </a:p>
        </p:txBody>
      </p:sp>
      <p:pic>
        <p:nvPicPr>
          <p:cNvPr id="100357" name="Picture 5" descr="Output Part Sol S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2667000"/>
            <a:ext cx="3733800"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8" name="Picture 6" descr="Output Part Sol Yield S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00" y="3943350"/>
            <a:ext cx="3886200"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2973F42D-CBFC-42AD-9A9C-55558A1A5DEA}" type="slidenum">
              <a:rPr lang="en-US" smtClean="0"/>
              <a:pPr>
                <a:defRPr/>
              </a:pPr>
              <a:t>43</a:t>
            </a:fld>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52600"/>
            <a:ext cx="5715000" cy="47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Text Box 3"/>
          <p:cNvSpPr txBox="1">
            <a:spLocks noChangeArrowheads="1"/>
          </p:cNvSpPr>
          <p:nvPr/>
        </p:nvSpPr>
        <p:spPr bwMode="auto">
          <a:xfrm>
            <a:off x="593725" y="219075"/>
            <a:ext cx="832167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1"/>
              </a:buClr>
              <a:buFont typeface="Webdings" pitchFamily="18" charset="2"/>
              <a:buChar char="Û"/>
              <a:defRPr sz="3000" b="1" i="1">
                <a:solidFill>
                  <a:schemeClr val="tx1"/>
                </a:solidFill>
                <a:latin typeface="Arial" charset="0"/>
              </a:defRPr>
            </a:lvl1pPr>
            <a:lvl2pPr marL="742950" indent="-285750" algn="l" eaLnBrk="0" hangingPunct="0">
              <a:spcBef>
                <a:spcPct val="20000"/>
              </a:spcBef>
              <a:buClr>
                <a:schemeClr val="tx2"/>
              </a:buClr>
              <a:buFont typeface="Wingdings" pitchFamily="2" charset="2"/>
              <a:buChar char="Ø"/>
              <a:defRPr sz="2800" i="1">
                <a:solidFill>
                  <a:schemeClr val="tx1"/>
                </a:solidFill>
                <a:latin typeface="Arial" charset="0"/>
              </a:defRPr>
            </a:lvl2pPr>
            <a:lvl3pPr marL="1143000" indent="-228600" algn="l" eaLnBrk="0" hangingPunct="0">
              <a:spcBef>
                <a:spcPct val="20000"/>
              </a:spcBef>
              <a:buClr>
                <a:schemeClr val="bg2"/>
              </a:buClr>
              <a:buFont typeface="Wingdings" pitchFamily="2" charset="2"/>
              <a:buChar char="©"/>
              <a:defRPr sz="2400" i="1">
                <a:solidFill>
                  <a:schemeClr val="tx1"/>
                </a:solidFill>
                <a:latin typeface="Arial" charset="0"/>
              </a:defRPr>
            </a:lvl3pPr>
            <a:lvl4pPr marL="1600200" indent="-228600" algn="l" eaLnBrk="0" hangingPunct="0">
              <a:spcBef>
                <a:spcPct val="20000"/>
              </a:spcBef>
              <a:buClr>
                <a:schemeClr val="accent2"/>
              </a:buClr>
              <a:buFont typeface="Wingdings" pitchFamily="2" charset="2"/>
              <a:buChar char="©"/>
              <a:defRPr sz="2000" i="1">
                <a:solidFill>
                  <a:schemeClr val="tx1"/>
                </a:solidFill>
                <a:latin typeface="Arial" charset="0"/>
              </a:defRPr>
            </a:lvl4pPr>
            <a:lvl5pPr marL="2057400" indent="-228600" algn="l" eaLnBrk="0" hangingPunct="0">
              <a:spcBef>
                <a:spcPct val="20000"/>
              </a:spcBef>
              <a:buFont typeface="Wingdings" pitchFamily="2" charset="2"/>
              <a:buChar char="©"/>
              <a:defRPr sz="2000" i="1">
                <a:solidFill>
                  <a:schemeClr val="tx1"/>
                </a:solidFill>
                <a:latin typeface="Arial" charset="0"/>
              </a:defRPr>
            </a:lvl5pPr>
            <a:lvl6pPr marL="2514600" indent="-228600" eaLnBrk="0" fontAlgn="base" hangingPunct="0">
              <a:spcBef>
                <a:spcPct val="20000"/>
              </a:spcBef>
              <a:spcAft>
                <a:spcPct val="0"/>
              </a:spcAft>
              <a:buFont typeface="Wingdings" pitchFamily="2" charset="2"/>
              <a:buChar char="©"/>
              <a:defRPr sz="2000" i="1">
                <a:solidFill>
                  <a:schemeClr val="tx1"/>
                </a:solidFill>
                <a:latin typeface="Arial" charset="0"/>
              </a:defRPr>
            </a:lvl6pPr>
            <a:lvl7pPr marL="2971800" indent="-228600" eaLnBrk="0" fontAlgn="base" hangingPunct="0">
              <a:spcBef>
                <a:spcPct val="20000"/>
              </a:spcBef>
              <a:spcAft>
                <a:spcPct val="0"/>
              </a:spcAft>
              <a:buFont typeface="Wingdings" pitchFamily="2" charset="2"/>
              <a:buChar char="©"/>
              <a:defRPr sz="2000" i="1">
                <a:solidFill>
                  <a:schemeClr val="tx1"/>
                </a:solidFill>
                <a:latin typeface="Arial" charset="0"/>
              </a:defRPr>
            </a:lvl7pPr>
            <a:lvl8pPr marL="3429000" indent="-228600" eaLnBrk="0" fontAlgn="base" hangingPunct="0">
              <a:spcBef>
                <a:spcPct val="20000"/>
              </a:spcBef>
              <a:spcAft>
                <a:spcPct val="0"/>
              </a:spcAft>
              <a:buFont typeface="Wingdings" pitchFamily="2" charset="2"/>
              <a:buChar char="©"/>
              <a:defRPr sz="2000" i="1">
                <a:solidFill>
                  <a:schemeClr val="tx1"/>
                </a:solidFill>
                <a:latin typeface="Arial" charset="0"/>
              </a:defRPr>
            </a:lvl8pPr>
            <a:lvl9pPr marL="3886200" indent="-228600" eaLnBrk="0" fontAlgn="base" hangingPunct="0">
              <a:spcBef>
                <a:spcPct val="20000"/>
              </a:spcBef>
              <a:spcAft>
                <a:spcPct val="0"/>
              </a:spcAft>
              <a:buFont typeface="Wingdings" pitchFamily="2" charset="2"/>
              <a:buChar char="©"/>
              <a:defRPr sz="2000" i="1">
                <a:solidFill>
                  <a:schemeClr val="tx1"/>
                </a:solidFill>
                <a:latin typeface="Arial" charset="0"/>
              </a:defRPr>
            </a:lvl9pPr>
          </a:lstStyle>
          <a:p>
            <a:pPr algn="ctr" eaLnBrk="1" hangingPunct="1">
              <a:spcBef>
                <a:spcPct val="50000"/>
              </a:spcBef>
              <a:buClrTx/>
              <a:buFontTx/>
              <a:buNone/>
            </a:pPr>
            <a:r>
              <a:rPr lang="en-US" altLang="en-US" sz="2800" i="0"/>
              <a:t>The WinSLAMM batch editor can be used to automatically run a large number of files, usually for integration into a GIS-based map.</a:t>
            </a:r>
          </a:p>
        </p:txBody>
      </p:sp>
      <p:pic>
        <p:nvPicPr>
          <p:cNvPr id="50180" name="Picture 4" descr="critical_loading_rates"/>
          <p:cNvPicPr>
            <a:picLocks noChangeAspect="1" noChangeArrowheads="1"/>
          </p:cNvPicPr>
          <p:nvPr/>
        </p:nvPicPr>
        <p:blipFill>
          <a:blip r:embed="rId3" cstate="print">
            <a:extLst>
              <a:ext uri="{28A0092B-C50C-407E-A947-70E740481C1C}">
                <a14:useLocalDpi xmlns:a14="http://schemas.microsoft.com/office/drawing/2010/main" val="0"/>
              </a:ext>
            </a:extLst>
          </a:blip>
          <a:srcRect l="5942" t="10141" r="4637" b="2667"/>
          <a:stretch>
            <a:fillRect/>
          </a:stretch>
        </p:blipFill>
        <p:spPr bwMode="auto">
          <a:xfrm>
            <a:off x="5791200" y="1524000"/>
            <a:ext cx="3336925" cy="5029200"/>
          </a:xfrm>
          <a:prstGeom prst="rect">
            <a:avLst/>
          </a:prstGeom>
          <a:solidFill>
            <a:srgbClr val="A7B4B7"/>
          </a:solidFill>
          <a:ln w="12700">
            <a:solidFill>
              <a:srgbClr val="000000"/>
            </a:solidFill>
            <a:miter lim="800000"/>
            <a:headEnd/>
            <a:tailEnd/>
          </a:ln>
        </p:spPr>
      </p:pic>
    </p:spTree>
    <p:extLst>
      <p:ext uri="{BB962C8B-B14F-4D97-AF65-F5344CB8AC3E}">
        <p14:creationId xmlns:p14="http://schemas.microsoft.com/office/powerpoint/2010/main" val="14196884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235F3ED-3DB3-40F4-8168-E5DA9ED0CDFA}" type="slidenum">
              <a:rPr lang="en-US" smtClean="0"/>
              <a:pPr>
                <a:defRPr/>
              </a:pPr>
              <a:t>45</a:t>
            </a:fld>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p:cNvGraphicFramePr>
          <p:nvPr>
            <p:extLst>
              <p:ext uri="{D42A27DB-BD31-4B8C-83A1-F6EECF244321}">
                <p14:modId xmlns:p14="http://schemas.microsoft.com/office/powerpoint/2010/main" val="3925402609"/>
              </p:ext>
            </p:extLst>
          </p:nvPr>
        </p:nvGraphicFramePr>
        <p:xfrm>
          <a:off x="0" y="1265298"/>
          <a:ext cx="4191000" cy="4314825"/>
        </p:xfrm>
        <a:graphic>
          <a:graphicData uri="http://schemas.openxmlformats.org/presentationml/2006/ole">
            <mc:AlternateContent xmlns:mc="http://schemas.openxmlformats.org/markup-compatibility/2006">
              <mc:Choice xmlns:v="urn:schemas-microsoft-com:vml" Requires="v">
                <p:oleObj spid="_x0000_s159755" name="Chart" r:id="rId3" imgW="4188315" imgH="4310246" progId="Excel.Chart.8">
                  <p:embed/>
                </p:oleObj>
              </mc:Choice>
              <mc:Fallback>
                <p:oleObj name="Chart" r:id="rId3" imgW="4188315" imgH="4310246" progId="Excel.Chart.8">
                  <p:embed/>
                  <p:pic>
                    <p:nvPicPr>
                      <p:cNvPr id="0" name="Chart 1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65298"/>
                        <a:ext cx="4191000" cy="431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a:xfrm>
            <a:off x="0" y="5604007"/>
            <a:ext cx="4572000" cy="1200329"/>
          </a:xfrm>
          <a:prstGeom prst="rect">
            <a:avLst/>
          </a:prstGeom>
        </p:spPr>
        <p:txBody>
          <a:bodyPr>
            <a:spAutoFit/>
          </a:bodyPr>
          <a:lstStyle/>
          <a:p>
            <a:r>
              <a:rPr lang="en-US" dirty="0"/>
              <a:t>Commercial Areas Flow Contributions</a:t>
            </a:r>
          </a:p>
          <a:p>
            <a:r>
              <a:rPr lang="en-US" dirty="0"/>
              <a:t>Rains: 1: 0.01”; 2: 0.05”; 3: 0.1”; 4: 0.25”; 5: 0.5”; 6: 0.75”; 7: 1”; 8: 1.5”; 9: 2”; 10: 2.5”; 11: 3”; 12: 4”</a:t>
            </a:r>
          </a:p>
        </p:txBody>
      </p:sp>
      <p:pic>
        <p:nvPicPr>
          <p:cNvPr id="6" name="Picture 5" descr="F:\State &amp; Local\Municipal\City of Lincoln\PROJECTS\1476301 - AC WQ MP\Task 3 Land Use and WQ\Photos\Winslamm survey\Site 20\PC220110.JPG"/>
          <p:cNvPicPr/>
          <p:nvPr/>
        </p:nvPicPr>
        <p:blipFill>
          <a:blip r:embed="rId5" cstate="print"/>
          <a:srcRect/>
          <a:stretch>
            <a:fillRect/>
          </a:stretch>
        </p:blipFill>
        <p:spPr bwMode="auto">
          <a:xfrm>
            <a:off x="4572000" y="-16802"/>
            <a:ext cx="4448357" cy="3266090"/>
          </a:xfrm>
          <a:prstGeom prst="rect">
            <a:avLst/>
          </a:prstGeom>
          <a:noFill/>
          <a:ln w="9525">
            <a:noFill/>
            <a:miter lim="800000"/>
            <a:headEnd/>
            <a:tailEnd/>
          </a:ln>
        </p:spPr>
      </p:pic>
      <p:pic>
        <p:nvPicPr>
          <p:cNvPr id="7" name="Picture 6" descr="F:\State &amp; Local\Municipal\City of Lincoln\PROJECTS\1476301 - AC WQ MP\Task 3 Land Use and WQ\Photos\Winslamm survey\Site 20\PC220113.JPG"/>
          <p:cNvPicPr/>
          <p:nvPr/>
        </p:nvPicPr>
        <p:blipFill>
          <a:blip r:embed="rId6" cstate="print"/>
          <a:srcRect/>
          <a:stretch>
            <a:fillRect/>
          </a:stretch>
        </p:blipFill>
        <p:spPr bwMode="auto">
          <a:xfrm>
            <a:off x="4593020" y="3505200"/>
            <a:ext cx="4541755" cy="3505606"/>
          </a:xfrm>
          <a:prstGeom prst="rect">
            <a:avLst/>
          </a:prstGeom>
          <a:noFill/>
          <a:ln w="9525">
            <a:noFill/>
            <a:miter lim="800000"/>
            <a:headEnd/>
            <a:tailEnd/>
          </a:ln>
        </p:spPr>
      </p:pic>
      <p:sp>
        <p:nvSpPr>
          <p:cNvPr id="8" name="TextBox 7"/>
          <p:cNvSpPr txBox="1"/>
          <p:nvPr/>
        </p:nvSpPr>
        <p:spPr>
          <a:xfrm>
            <a:off x="0" y="17149"/>
            <a:ext cx="4343400" cy="923330"/>
          </a:xfrm>
          <a:prstGeom prst="rect">
            <a:avLst/>
          </a:prstGeom>
          <a:noFill/>
        </p:spPr>
        <p:txBody>
          <a:bodyPr wrap="square" rtlCol="0">
            <a:spAutoFit/>
          </a:bodyPr>
          <a:lstStyle/>
          <a:p>
            <a:r>
              <a:rPr lang="en-US" dirty="0" smtClean="0"/>
              <a:t>Lincoln, NE, WinSLAMM project to identify sources and controls for bacteria (runoff volume was the critical tool) </a:t>
            </a:r>
            <a:endParaRPr lang="en-US" dirty="0"/>
          </a:p>
        </p:txBody>
      </p:sp>
    </p:spTree>
    <p:extLst>
      <p:ext uri="{BB962C8B-B14F-4D97-AF65-F5344CB8AC3E}">
        <p14:creationId xmlns:p14="http://schemas.microsoft.com/office/powerpoint/2010/main" val="32561984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235F3ED-3DB3-40F4-8168-E5DA9ED0CDFA}" type="slidenum">
              <a:rPr lang="en-US" smtClean="0"/>
              <a:pPr>
                <a:defRPr/>
              </a:pPr>
              <a:t>46</a:t>
            </a:fld>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12779568"/>
              </p:ext>
            </p:extLst>
          </p:nvPr>
        </p:nvGraphicFramePr>
        <p:xfrm>
          <a:off x="152400" y="0"/>
          <a:ext cx="8991600" cy="4330567"/>
        </p:xfrm>
        <a:graphic>
          <a:graphicData uri="http://schemas.openxmlformats.org/drawingml/2006/table">
            <a:tbl>
              <a:tblPr firstRow="1" firstCol="1" bandRow="1">
                <a:tableStyleId>{5C22544A-7EE6-4342-B048-85BDC9FD1C3A}</a:tableStyleId>
              </a:tblPr>
              <a:tblGrid>
                <a:gridCol w="4343400"/>
                <a:gridCol w="2990889"/>
                <a:gridCol w="1657311"/>
              </a:tblGrid>
              <a:tr h="1102895">
                <a:tc>
                  <a:txBody>
                    <a:bodyPr/>
                    <a:lstStyle/>
                    <a:p>
                      <a:pPr marL="0" marR="0">
                        <a:spcBef>
                          <a:spcPts val="0"/>
                        </a:spcBef>
                        <a:spcAft>
                          <a:spcPts val="0"/>
                        </a:spcAft>
                      </a:pPr>
                      <a:r>
                        <a:rPr lang="en-US" sz="1600" dirty="0">
                          <a:effectLst/>
                        </a:rPr>
                        <a:t>Control Program for Commercial Strip Mall Land Use</a:t>
                      </a:r>
                      <a:endParaRPr lang="en-US" sz="16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Volume Reduction (% reduction compared to base conditions for clay loam conditions in the biofilters)</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Total Annual Costs ($/100 acres/</a:t>
                      </a:r>
                      <a:r>
                        <a:rPr lang="en-US" sz="1600" dirty="0" err="1">
                          <a:effectLst/>
                        </a:rPr>
                        <a:t>yr</a:t>
                      </a:r>
                      <a:r>
                        <a:rPr lang="en-US" sz="1600" dirty="0">
                          <a:effectLst/>
                        </a:rPr>
                        <a:t>)</a:t>
                      </a:r>
                      <a:endParaRPr lang="en-US" sz="1600" dirty="0">
                        <a:effectLst/>
                        <a:latin typeface="Calibri"/>
                        <a:ea typeface="Calibri"/>
                        <a:cs typeface="Times New Roman"/>
                      </a:endParaRPr>
                    </a:p>
                  </a:txBody>
                  <a:tcPr marL="68580" marR="68580" marT="0" marB="0"/>
                </a:tc>
              </a:tr>
              <a:tr h="441158">
                <a:tc>
                  <a:txBody>
                    <a:bodyPr/>
                    <a:lstStyle/>
                    <a:p>
                      <a:pPr marL="0" marR="0">
                        <a:spcBef>
                          <a:spcPts val="0"/>
                        </a:spcBef>
                        <a:spcAft>
                          <a:spcPts val="0"/>
                        </a:spcAft>
                      </a:pPr>
                      <a:r>
                        <a:rPr lang="en-US" sz="1600">
                          <a:effectLst/>
                        </a:rPr>
                        <a:t>Porous pavement (in half of the parking areas) </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25%</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$180,400</a:t>
                      </a:r>
                      <a:endParaRPr lang="en-US" sz="1600">
                        <a:effectLst/>
                        <a:latin typeface="Calibri"/>
                        <a:ea typeface="Calibri"/>
                        <a:cs typeface="Times New Roman"/>
                      </a:endParaRPr>
                    </a:p>
                  </a:txBody>
                  <a:tcPr marL="68580" marR="68580" marT="0" marB="0"/>
                </a:tc>
              </a:tr>
              <a:tr h="441158">
                <a:tc>
                  <a:txBody>
                    <a:bodyPr/>
                    <a:lstStyle/>
                    <a:p>
                      <a:pPr marL="0" marR="0">
                        <a:spcBef>
                          <a:spcPts val="0"/>
                        </a:spcBef>
                        <a:spcAft>
                          <a:spcPts val="0"/>
                        </a:spcAft>
                      </a:pPr>
                      <a:r>
                        <a:rPr lang="en-US" sz="1600">
                          <a:effectLst/>
                        </a:rPr>
                        <a:t>Curb-cut biofilters (along 80% of the curbs)</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29 </a:t>
                      </a:r>
                      <a:endParaRPr lang="en-US" sz="16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$166,500</a:t>
                      </a:r>
                      <a:endParaRPr lang="en-US" sz="1600">
                        <a:effectLst/>
                        <a:latin typeface="Calibri"/>
                        <a:ea typeface="Calibri"/>
                        <a:cs typeface="Times New Roman"/>
                      </a:endParaRPr>
                    </a:p>
                  </a:txBody>
                  <a:tcPr marL="68580" marR="68580" marT="0" marB="0"/>
                </a:tc>
              </a:tr>
              <a:tr h="441158">
                <a:tc>
                  <a:txBody>
                    <a:bodyPr/>
                    <a:lstStyle/>
                    <a:p>
                      <a:pPr marL="0" marR="0">
                        <a:spcBef>
                          <a:spcPts val="0"/>
                        </a:spcBef>
                        <a:spcAft>
                          <a:spcPts val="0"/>
                        </a:spcAft>
                      </a:pPr>
                      <a:r>
                        <a:rPr lang="en-US" sz="1600">
                          <a:effectLst/>
                        </a:rPr>
                        <a:t>Biofilters in parking areas (10 percent of the source area)</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29</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$314,000</a:t>
                      </a:r>
                      <a:endParaRPr lang="en-US" sz="1600">
                        <a:effectLst/>
                        <a:latin typeface="Calibri"/>
                        <a:ea typeface="Calibri"/>
                        <a:cs typeface="Times New Roman"/>
                      </a:endParaRPr>
                    </a:p>
                  </a:txBody>
                  <a:tcPr marL="68580" marR="68580" marT="0" marB="0"/>
                </a:tc>
              </a:tr>
              <a:tr h="441158">
                <a:tc>
                  <a:txBody>
                    <a:bodyPr/>
                    <a:lstStyle/>
                    <a:p>
                      <a:pPr marL="0" marR="0">
                        <a:spcBef>
                          <a:spcPts val="0"/>
                        </a:spcBef>
                        <a:spcAft>
                          <a:spcPts val="0"/>
                        </a:spcAft>
                      </a:pPr>
                      <a:r>
                        <a:rPr lang="en-US" sz="1600">
                          <a:effectLst/>
                        </a:rPr>
                        <a:t>Small wet pond plus biofilters in parking areas (10 percent of the source area)</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29</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$341,800</a:t>
                      </a:r>
                      <a:endParaRPr lang="en-US" sz="1600">
                        <a:effectLst/>
                        <a:latin typeface="Calibri"/>
                        <a:ea typeface="Calibri"/>
                        <a:cs typeface="Times New Roman"/>
                      </a:endParaRPr>
                    </a:p>
                  </a:txBody>
                  <a:tcPr marL="68580" marR="68580" marT="0" marB="0"/>
                </a:tc>
              </a:tr>
              <a:tr h="441158">
                <a:tc>
                  <a:txBody>
                    <a:bodyPr/>
                    <a:lstStyle/>
                    <a:p>
                      <a:pPr marL="0" marR="0">
                        <a:spcBef>
                          <a:spcPts val="0"/>
                        </a:spcBef>
                        <a:spcAft>
                          <a:spcPts val="0"/>
                        </a:spcAft>
                      </a:pPr>
                      <a:r>
                        <a:rPr lang="en-US" sz="1600">
                          <a:effectLst/>
                        </a:rPr>
                        <a:t>Biofilters in parking areas (25 percent of the source area)</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40 </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$785,000</a:t>
                      </a:r>
                      <a:endParaRPr lang="en-US" sz="1600">
                        <a:effectLst/>
                        <a:latin typeface="Calibri"/>
                        <a:ea typeface="Calibri"/>
                        <a:cs typeface="Times New Roman"/>
                      </a:endParaRPr>
                    </a:p>
                  </a:txBody>
                  <a:tcPr marL="68580" marR="68580" marT="0" marB="0"/>
                </a:tc>
              </a:tr>
              <a:tr h="882316">
                <a:tc>
                  <a:txBody>
                    <a:bodyPr/>
                    <a:lstStyle/>
                    <a:p>
                      <a:pPr marL="0" marR="0">
                        <a:spcBef>
                          <a:spcPts val="0"/>
                        </a:spcBef>
                        <a:spcAft>
                          <a:spcPts val="0"/>
                        </a:spcAft>
                      </a:pPr>
                      <a:r>
                        <a:rPr lang="en-US" sz="1600">
                          <a:effectLst/>
                        </a:rPr>
                        <a:t>Small wet pond plus biofilters in parking areas (10 percent of the source area) and curb-cut biofilters (along 40% of the curbs)</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43</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$424,600</a:t>
                      </a:r>
                      <a:endParaRPr lang="en-US" sz="1600" dirty="0">
                        <a:effectLst/>
                        <a:latin typeface="Calibri"/>
                        <a:ea typeface="Calibri"/>
                        <a:cs typeface="Times New Roman"/>
                      </a:endParaRPr>
                    </a:p>
                  </a:txBody>
                  <a:tcPr marL="68580" marR="68580" marT="0" marB="0"/>
                </a:tc>
              </a:tr>
            </a:tbl>
          </a:graphicData>
        </a:graphic>
      </p:graphicFrame>
      <p:graphicFrame>
        <p:nvGraphicFramePr>
          <p:cNvPr id="6" name="Object 5"/>
          <p:cNvGraphicFramePr>
            <a:graphicFrameLocks/>
          </p:cNvGraphicFramePr>
          <p:nvPr>
            <p:extLst>
              <p:ext uri="{D42A27DB-BD31-4B8C-83A1-F6EECF244321}">
                <p14:modId xmlns:p14="http://schemas.microsoft.com/office/powerpoint/2010/main" val="4038606714"/>
              </p:ext>
            </p:extLst>
          </p:nvPr>
        </p:nvGraphicFramePr>
        <p:xfrm>
          <a:off x="4440238" y="4114800"/>
          <a:ext cx="4703762" cy="2743200"/>
        </p:xfrm>
        <a:graphic>
          <a:graphicData uri="http://schemas.openxmlformats.org/presentationml/2006/ole">
            <mc:AlternateContent xmlns:mc="http://schemas.openxmlformats.org/markup-compatibility/2006">
              <mc:Choice xmlns:v="urn:schemas-microsoft-com:vml" Requires="v">
                <p:oleObj spid="_x0000_s158736" name="Chart" r:id="rId3" imgW="5663675" imgH="3694496" progId="Excel.Chart.8">
                  <p:embed/>
                </p:oleObj>
              </mc:Choice>
              <mc:Fallback>
                <p:oleObj name="Chart" r:id="rId3" imgW="5663675" imgH="3694496" progId="Excel.Chart.8">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0238" y="4114800"/>
                        <a:ext cx="470376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8" name="Straight Arrow Connector 7"/>
          <p:cNvCxnSpPr/>
          <p:nvPr/>
        </p:nvCxnSpPr>
        <p:spPr>
          <a:xfrm>
            <a:off x="4953000" y="3733800"/>
            <a:ext cx="3657600" cy="1752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953000" y="1752600"/>
            <a:ext cx="2590800" cy="426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201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52400" y="152400"/>
            <a:ext cx="8763000" cy="1139825"/>
          </a:xfrm>
        </p:spPr>
        <p:txBody>
          <a:bodyPr/>
          <a:lstStyle/>
          <a:p>
            <a:pPr eaLnBrk="1" hangingPunct="1"/>
            <a:r>
              <a:rPr lang="en-US" altLang="en-US" b="1" dirty="0" smtClean="0"/>
              <a:t>Unique Features of WinSLAMM (and why it was developed!)</a:t>
            </a:r>
          </a:p>
        </p:txBody>
      </p:sp>
      <p:sp>
        <p:nvSpPr>
          <p:cNvPr id="37891" name="Content Placeholder 4"/>
          <p:cNvSpPr>
            <a:spLocks noGrp="1"/>
          </p:cNvSpPr>
          <p:nvPr>
            <p:ph idx="1"/>
          </p:nvPr>
        </p:nvSpPr>
        <p:spPr>
          <a:xfrm>
            <a:off x="76200" y="1828800"/>
            <a:ext cx="8991600" cy="4495800"/>
          </a:xfrm>
        </p:spPr>
        <p:txBody>
          <a:bodyPr/>
          <a:lstStyle/>
          <a:p>
            <a:pPr eaLnBrk="1" hangingPunct="1"/>
            <a:r>
              <a:rPr lang="en-US" altLang="en-US" sz="2800" dirty="0" smtClean="0"/>
              <a:t>WinSLAMM based on actual monitoring results at many scales and conditions.</a:t>
            </a:r>
          </a:p>
          <a:p>
            <a:pPr eaLnBrk="1" hangingPunct="1"/>
            <a:r>
              <a:rPr lang="en-US" altLang="en-US" sz="2800" dirty="0" smtClean="0"/>
              <a:t>Early research project results in the 1970s did not conform to typical stormwater assumptions about rainfall-runoff relationships and sources of pollutants.</a:t>
            </a:r>
          </a:p>
          <a:p>
            <a:pPr eaLnBrk="1" hangingPunct="1"/>
            <a:r>
              <a:rPr lang="en-US" altLang="en-US" sz="2800" dirty="0" smtClean="0"/>
              <a:t>Initial versions of the model therefore focused on site hydrology and particulate sources and transport, and on public works practices. </a:t>
            </a:r>
          </a:p>
          <a:p>
            <a:pPr eaLnBrk="1" hangingPunct="1"/>
            <a:r>
              <a:rPr lang="en-US" altLang="en-US" sz="2800" dirty="0" smtClean="0"/>
              <a:t>Other control practices added as data becomes available.</a:t>
            </a:r>
          </a:p>
        </p:txBody>
      </p:sp>
      <p:sp>
        <p:nvSpPr>
          <p:cNvPr id="2" name="Slide Number Placeholder 1"/>
          <p:cNvSpPr>
            <a:spLocks noGrp="1"/>
          </p:cNvSpPr>
          <p:nvPr>
            <p:ph type="sldNum" sz="quarter" idx="12"/>
          </p:nvPr>
        </p:nvSpPr>
        <p:spPr/>
        <p:txBody>
          <a:bodyPr/>
          <a:lstStyle/>
          <a:p>
            <a:pPr>
              <a:defRPr/>
            </a:pPr>
            <a:fld id="{7B0FF16D-66AF-4D9E-8C17-A89AF4730CA9}"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Photographs\Stormwater sources\source and outfall testing\jpg source testing scans\Toronto washoff tes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0"/>
            <a:ext cx="4384675" cy="327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Box 1"/>
          <p:cNvSpPr txBox="1">
            <a:spLocks noChangeArrowheads="1"/>
          </p:cNvSpPr>
          <p:nvPr/>
        </p:nvSpPr>
        <p:spPr bwMode="auto">
          <a:xfrm>
            <a:off x="304800" y="381000"/>
            <a:ext cx="412273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dirty="0"/>
              <a:t>Controlled tests in small areas were used in conjunction with long-term rainfall/runoff monitoring at larger parking lot areas to develop actual hydrological relationships for paved areas, the most significant source of runoff for most urban areas during small to intermediate-sized rains.</a:t>
            </a:r>
          </a:p>
        </p:txBody>
      </p:sp>
      <p:pic>
        <p:nvPicPr>
          <p:cNvPr id="38916" name="Picture 1026" descr="C:\Photographs\Stormwater sources\Small Storm Hydrology\small storm jpgs\street pavement infilt resul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9925"/>
            <a:ext cx="54102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TextBox 2"/>
          <p:cNvSpPr txBox="1">
            <a:spLocks noChangeArrowheads="1"/>
          </p:cNvSpPr>
          <p:nvPr/>
        </p:nvSpPr>
        <p:spPr bwMode="auto">
          <a:xfrm>
            <a:off x="5734050" y="3344849"/>
            <a:ext cx="340995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en-US" dirty="0"/>
              <a:t>This is an example of a rainfall-runoff plot from one of many controlled street washoff and runoff tests. About 1/3 of the rainfall is infiltrated through the street pavement for many of these events (up to 20 mm rains in this plot). No further infiltration was observed for larger events, resulting in classical pavement </a:t>
            </a:r>
            <a:r>
              <a:rPr lang="en-US" altLang="en-US" dirty="0" err="1"/>
              <a:t>Rv</a:t>
            </a:r>
            <a:r>
              <a:rPr lang="en-US" altLang="en-US" dirty="0"/>
              <a:t> values of 0.8 to 0.95 for large rains of interest for drainage design.</a:t>
            </a:r>
          </a:p>
        </p:txBody>
      </p:sp>
      <p:sp>
        <p:nvSpPr>
          <p:cNvPr id="38918" name="TextBox 4"/>
          <p:cNvSpPr txBox="1">
            <a:spLocks noChangeArrowheads="1"/>
          </p:cNvSpPr>
          <p:nvPr/>
        </p:nvSpPr>
        <p:spPr bwMode="auto">
          <a:xfrm>
            <a:off x="12700" y="6554788"/>
            <a:ext cx="9937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1600">
                <a:solidFill>
                  <a:srgbClr val="FFFFFF"/>
                </a:solidFill>
              </a:rPr>
              <a:t>Pitt 1987</a:t>
            </a:r>
          </a:p>
        </p:txBody>
      </p:sp>
      <p:sp>
        <p:nvSpPr>
          <p:cNvPr id="2" name="Slide Number Placeholder 1"/>
          <p:cNvSpPr>
            <a:spLocks noGrp="1"/>
          </p:cNvSpPr>
          <p:nvPr>
            <p:ph type="sldNum" sz="quarter" idx="12"/>
          </p:nvPr>
        </p:nvSpPr>
        <p:spPr/>
        <p:txBody>
          <a:bodyPr/>
          <a:lstStyle/>
          <a:p>
            <a:pPr>
              <a:defRPr/>
            </a:pPr>
            <a:fld id="{6596BAD9-3CFC-4C47-8B16-DAB7453AD030}"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26" descr="6-104 Monroe St particls size di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50" y="838200"/>
            <a:ext cx="7734300" cy="5027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1027"/>
          <p:cNvSpPr txBox="1">
            <a:spLocks noChangeArrowheads="1"/>
          </p:cNvSpPr>
          <p:nvPr/>
        </p:nvSpPr>
        <p:spPr bwMode="auto">
          <a:xfrm>
            <a:off x="0" y="117475"/>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en-US" b="1"/>
              <a:t>Measured Particle Sizes, Including Bed Load Component, </a:t>
            </a:r>
          </a:p>
          <a:p>
            <a:pPr algn="ctr" eaLnBrk="1" hangingPunct="1"/>
            <a:r>
              <a:rPr lang="en-US" altLang="en-US" b="1"/>
              <a:t>at influent to the Monroe St. Detention Pond, Madison, WI</a:t>
            </a:r>
          </a:p>
        </p:txBody>
      </p:sp>
      <p:sp>
        <p:nvSpPr>
          <p:cNvPr id="41988" name="TextBox 1"/>
          <p:cNvSpPr txBox="1">
            <a:spLocks noChangeArrowheads="1"/>
          </p:cNvSpPr>
          <p:nvPr/>
        </p:nvSpPr>
        <p:spPr bwMode="auto">
          <a:xfrm>
            <a:off x="69850" y="5962650"/>
            <a:ext cx="899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a:t>Very few of the large particles that enter the drainage systems are transported to the outfalls in typical urban drainage systems. Most (about 85% in this typical example) of the outfall particulates discharged are less than 100 µm in size. </a:t>
            </a:r>
          </a:p>
        </p:txBody>
      </p:sp>
      <p:sp>
        <p:nvSpPr>
          <p:cNvPr id="2" name="Slide Number Placeholder 1"/>
          <p:cNvSpPr>
            <a:spLocks noGrp="1"/>
          </p:cNvSpPr>
          <p:nvPr>
            <p:ph type="sldNum" sz="quarter" idx="12"/>
          </p:nvPr>
        </p:nvSpPr>
        <p:spPr/>
        <p:txBody>
          <a:bodyPr/>
          <a:lstStyle/>
          <a:p>
            <a:pPr>
              <a:defRPr/>
            </a:pPr>
            <a:fld id="{11646923-8307-4C8F-88E7-59ABD554078B}"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descr="catchbasin sediment samp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88" y="1447800"/>
            <a:ext cx="3476625"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Box 1"/>
          <p:cNvSpPr txBox="1">
            <a:spLocks noChangeArrowheads="1"/>
          </p:cNvSpPr>
          <p:nvPr/>
        </p:nvSpPr>
        <p:spPr bwMode="auto">
          <a:xfrm>
            <a:off x="220663" y="-6350"/>
            <a:ext cx="88471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dirty="0"/>
              <a:t>Mass balance measurements in the drainage system and at the outfall used to determine the fate and transport of the urban particulates. Much of the larger particulates </a:t>
            </a:r>
            <a:r>
              <a:rPr lang="en-US" altLang="en-US" dirty="0" smtClean="0"/>
              <a:t>that are not </a:t>
            </a:r>
            <a:r>
              <a:rPr lang="en-US" altLang="en-US" dirty="0"/>
              <a:t>washed off </a:t>
            </a:r>
            <a:r>
              <a:rPr lang="en-US" altLang="en-US" dirty="0" smtClean="0"/>
              <a:t>are lost </a:t>
            </a:r>
            <a:r>
              <a:rPr lang="en-US" altLang="en-US" dirty="0"/>
              <a:t>from the paved surfaces by fugitive dust by winds and traffic turbulence. </a:t>
            </a:r>
          </a:p>
        </p:txBody>
      </p:sp>
      <p:pic>
        <p:nvPicPr>
          <p:cNvPr id="44036" name="Picture 1026" descr="P101009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7325" y="3352800"/>
            <a:ext cx="4165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Group 33"/>
          <p:cNvGraphicFramePr>
            <a:graphicFrameLocks/>
          </p:cNvGraphicFramePr>
          <p:nvPr/>
        </p:nvGraphicFramePr>
        <p:xfrm>
          <a:off x="5562600" y="1600200"/>
          <a:ext cx="3429000" cy="1600200"/>
        </p:xfrm>
        <a:graphic>
          <a:graphicData uri="http://schemas.openxmlformats.org/drawingml/2006/table">
            <a:tbl>
              <a:tblPr/>
              <a:tblGrid>
                <a:gridCol w="1508759"/>
                <a:gridCol w="1920241"/>
              </a:tblGrid>
              <a:tr h="5182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Calibri" pitchFamily="34" charset="0"/>
                        </a:rPr>
                        <a:t>Keyes, good asphalt</a:t>
                      </a:r>
                    </a:p>
                  </a:txBody>
                  <a:tcPr marL="91437" marR="91437" marT="45729" marB="4572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Calibri" pitchFamily="34" charset="0"/>
                        </a:rPr>
                        <a:t>0.33 grams/vehicle-mi</a:t>
                      </a:r>
                    </a:p>
                  </a:txBody>
                  <a:tcPr marL="91437" marR="91437" marT="45729" marB="4572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Calibri" pitchFamily="34" charset="0"/>
                        </a:rPr>
                        <a:t>Keyes, oil and screens asphalt</a:t>
                      </a:r>
                    </a:p>
                  </a:txBody>
                  <a:tcPr marL="91437" marR="91437" marT="45729" marB="4572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Calibri" pitchFamily="34" charset="0"/>
                          <a:cs typeface="Calibri" pitchFamily="34" charset="0"/>
                        </a:rPr>
                        <a:t>18 grams/vehicle-mi</a:t>
                      </a:r>
                    </a:p>
                  </a:txBody>
                  <a:tcPr marL="91437" marR="91437" marT="45729" marB="4572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6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Calibri" pitchFamily="34" charset="0"/>
                          <a:cs typeface="Calibri" pitchFamily="34" charset="0"/>
                        </a:rPr>
                        <a:t>Tropicana, good asphalt</a:t>
                      </a:r>
                    </a:p>
                  </a:txBody>
                  <a:tcPr marL="91437" marR="91437" marT="45729" marB="4572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Calibri" pitchFamily="34" charset="0"/>
                        </a:rPr>
                        <a:t>2.5 grams/vehicle-mi</a:t>
                      </a:r>
                    </a:p>
                  </a:txBody>
                  <a:tcPr marL="91437" marR="91437" marT="45729" marB="4572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051" name="TextBox 2"/>
          <p:cNvSpPr txBox="1">
            <a:spLocks noChangeArrowheads="1"/>
          </p:cNvSpPr>
          <p:nvPr/>
        </p:nvSpPr>
        <p:spPr bwMode="auto">
          <a:xfrm>
            <a:off x="5638800" y="1066800"/>
            <a:ext cx="342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1600" b="1"/>
              <a:t>Measured fugitive dust losses from traffic (San Jose, Pitt 1979)</a:t>
            </a:r>
          </a:p>
        </p:txBody>
      </p:sp>
      <p:sp>
        <p:nvSpPr>
          <p:cNvPr id="2" name="Slide Number Placeholder 1"/>
          <p:cNvSpPr>
            <a:spLocks noGrp="1"/>
          </p:cNvSpPr>
          <p:nvPr>
            <p:ph type="sldNum" sz="quarter" idx="12"/>
          </p:nvPr>
        </p:nvSpPr>
        <p:spPr/>
        <p:txBody>
          <a:bodyPr/>
          <a:lstStyle/>
          <a:p>
            <a:pPr>
              <a:defRPr/>
            </a:pPr>
            <a:fld id="{4D4B37CF-4755-4E23-9CA1-CAF43E51936A}"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306388"/>
            <a:ext cx="9144000" cy="760412"/>
          </a:xfrm>
        </p:spPr>
        <p:txBody>
          <a:bodyPr/>
          <a:lstStyle/>
          <a:p>
            <a:pPr algn="l" eaLnBrk="1" hangingPunct="1"/>
            <a:r>
              <a:rPr lang="en-US" altLang="en-US" sz="4000" b="1" smtClean="0"/>
              <a:t>We will cover . . .</a:t>
            </a:r>
          </a:p>
        </p:txBody>
      </p:sp>
      <p:pic>
        <p:nvPicPr>
          <p:cNvPr id="45060" name="Picture 5" descr="TURF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600200"/>
            <a:ext cx="3429000" cy="257175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3548045F-534C-4BCC-AB70-330E7C6EDCAF}" type="slidenum">
              <a:rPr lang="en-US" smtClean="0"/>
              <a:pPr>
                <a:defRPr/>
              </a:pPr>
              <a:t>9</a:t>
            </a:fld>
            <a:endParaRPr lang="en-US"/>
          </a:p>
        </p:txBody>
      </p:sp>
      <p:sp>
        <p:nvSpPr>
          <p:cNvPr id="7" name="Rectangle 3"/>
          <p:cNvSpPr txBox="1">
            <a:spLocks noChangeArrowheads="1"/>
          </p:cNvSpPr>
          <p:nvPr/>
        </p:nvSpPr>
        <p:spPr bwMode="auto">
          <a:xfrm>
            <a:off x="381000" y="1066800"/>
            <a:ext cx="4419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eaLnBrk="1" hangingPunct="1"/>
            <a:r>
              <a:rPr lang="en-US" altLang="en-US" dirty="0"/>
              <a:t>WinSLAMM Purpose,  History and Unique Features</a:t>
            </a:r>
          </a:p>
          <a:p>
            <a:pPr eaLnBrk="1" hangingPunct="1"/>
            <a:r>
              <a:rPr lang="en-US" altLang="en-US" dirty="0" smtClean="0">
                <a:solidFill>
                  <a:srgbClr val="FF0000"/>
                </a:solidFill>
              </a:rPr>
              <a:t>Model </a:t>
            </a:r>
            <a:r>
              <a:rPr lang="en-US" altLang="en-US" dirty="0">
                <a:solidFill>
                  <a:srgbClr val="FF0000"/>
                </a:solidFill>
              </a:rPr>
              <a:t>Applications </a:t>
            </a:r>
          </a:p>
          <a:p>
            <a:pPr eaLnBrk="1" hangingPunct="1"/>
            <a:r>
              <a:rPr lang="en-US" altLang="en-US" dirty="0" smtClean="0"/>
              <a:t>Small Storm Hydrology</a:t>
            </a:r>
          </a:p>
          <a:p>
            <a:pPr eaLnBrk="1" hangingPunct="1"/>
            <a:r>
              <a:rPr lang="en-US" altLang="en-US" dirty="0" smtClean="0"/>
              <a:t>Basic Program Structure and Operation</a:t>
            </a:r>
          </a:p>
          <a:p>
            <a:pPr eaLnBrk="1" hangingPunct="1">
              <a:lnSpc>
                <a:spcPct val="90000"/>
              </a:lnSpc>
            </a:pPr>
            <a:r>
              <a:rPr lang="en-US" altLang="en-US" dirty="0" smtClean="0"/>
              <a:t>Treatment Practices</a:t>
            </a:r>
          </a:p>
          <a:p>
            <a:pPr eaLnBrk="1" hangingPunct="1">
              <a:lnSpc>
                <a:spcPct val="90000"/>
              </a:lnSpc>
            </a:pPr>
            <a:r>
              <a:rPr lang="en-US" altLang="en-US" dirty="0" smtClean="0"/>
              <a:t>Model </a:t>
            </a:r>
            <a:r>
              <a:rPr lang="en-US" altLang="en-US" dirty="0" err="1" smtClean="0"/>
              <a:t>Input/Output</a:t>
            </a:r>
            <a:endParaRPr lang="en-US" altLang="en-US" dirty="0" smtClean="0"/>
          </a:p>
          <a:p>
            <a:pPr eaLnBrk="1" hangingPunct="1"/>
            <a:endParaRPr lang="en-US" altLang="en-US"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PDtemplateA">
  <a:themeElements>
    <a:clrScheme name="Custom 6">
      <a:dk1>
        <a:sysClr val="windowText" lastClr="000000"/>
      </a:dk1>
      <a:lt1>
        <a:sysClr val="window" lastClr="FFFFFF"/>
      </a:lt1>
      <a:dk2>
        <a:srgbClr val="323232"/>
      </a:dk2>
      <a:lt2>
        <a:srgbClr val="E3DED1"/>
      </a:lt2>
      <a:accent1>
        <a:srgbClr val="771E28"/>
      </a:accent1>
      <a:accent2>
        <a:srgbClr val="E58A03"/>
      </a:accent2>
      <a:accent3>
        <a:srgbClr val="BFBFBF"/>
      </a:accent3>
      <a:accent4>
        <a:srgbClr val="989898"/>
      </a:accent4>
      <a:accent5>
        <a:srgbClr val="995C02"/>
      </a:accent5>
      <a:accent6>
        <a:srgbClr val="424242"/>
      </a:accent6>
      <a:hlink>
        <a:srgbClr val="4F141B"/>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2165</TotalTime>
  <Words>2992</Words>
  <Application>Microsoft Office PowerPoint</Application>
  <PresentationFormat>On-screen Show (4:3)</PresentationFormat>
  <Paragraphs>494</Paragraphs>
  <Slides>46</Slides>
  <Notes>34</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46</vt:i4>
      </vt:variant>
    </vt:vector>
  </HeadingPairs>
  <TitlesOfParts>
    <vt:vector size="50" baseType="lpstr">
      <vt:lpstr>Office Theme</vt:lpstr>
      <vt:lpstr>EPDtemplateA</vt:lpstr>
      <vt:lpstr>Chart</vt:lpstr>
      <vt:lpstr>Worksheet</vt:lpstr>
      <vt:lpstr>WinSLAMM v 10 Theory and Practice</vt:lpstr>
      <vt:lpstr>We will cover . . .</vt:lpstr>
      <vt:lpstr>WinSLAMM Can Answer These Types of Policy Questions . . .</vt:lpstr>
      <vt:lpstr>Background &amp; History</vt:lpstr>
      <vt:lpstr>Unique Features of WinSLAMM (and why it was developed!)</vt:lpstr>
      <vt:lpstr>PowerPoint Presentation</vt:lpstr>
      <vt:lpstr>PowerPoint Presentation</vt:lpstr>
      <vt:lpstr>PowerPoint Presentation</vt:lpstr>
      <vt:lpstr>We will cover . . .</vt:lpstr>
      <vt:lpstr>Model Applications</vt:lpstr>
      <vt:lpstr>Model Applications</vt:lpstr>
      <vt:lpstr>PowerPoint Presentation</vt:lpstr>
      <vt:lpstr>PowerPoint Presentation</vt:lpstr>
      <vt:lpstr>PowerPoint Presentation</vt:lpstr>
      <vt:lpstr>Model Applications</vt:lpstr>
      <vt:lpstr>Model Applications</vt:lpstr>
      <vt:lpstr>PowerPoint Presentation</vt:lpstr>
      <vt:lpstr>Capital Cost of Pond Achieving Different TSS Reductions at 100 Acre Mix of 40% Shopping Center and 60% Medium Residential </vt:lpstr>
      <vt:lpstr>We will cover . . .</vt:lpstr>
      <vt:lpstr>Knowing the Runoff Volume is the Key to Estimating Pollutant Mass</vt:lpstr>
      <vt:lpstr>Monitored Milwaukee Rainfall and Runoff Distributions</vt:lpstr>
      <vt:lpstr>Monitored Milwaukee Pollutant Distribution</vt:lpstr>
      <vt:lpstr>Rainfall Sorts into Three Distinct Categories </vt:lpstr>
      <vt:lpstr>Rainfall Sorts into Three Distinct Categories </vt:lpstr>
      <vt:lpstr>Rainfall Sorts into Three Distinct Categories </vt:lpstr>
      <vt:lpstr>We will cover . . .</vt:lpstr>
      <vt:lpstr>Basic Program Structure</vt:lpstr>
      <vt:lpstr>PowerPoint Presentation</vt:lpstr>
      <vt:lpstr>PowerPoint Presentation</vt:lpstr>
      <vt:lpstr>PowerPoint Presentation</vt:lpstr>
      <vt:lpstr>Rainfall Parameter File – Can Include Many Years/Decades of Rainfall Information</vt:lpstr>
      <vt:lpstr>PowerPoint Presentation</vt:lpstr>
      <vt:lpstr>Particulate Solids Concentration File</vt:lpstr>
      <vt:lpstr>Sawtooth Pattern Associated with Deposition and Removal of Particulates on Urban Street</vt:lpstr>
      <vt:lpstr>Pollutant File</vt:lpstr>
      <vt:lpstr>Critical Particle Size Files</vt:lpstr>
      <vt:lpstr>We will cover . . .</vt:lpstr>
      <vt:lpstr>Model Output</vt:lpstr>
      <vt:lpstr>PowerPoint Presentation</vt:lpstr>
      <vt:lpstr>PowerPoint Presentation</vt:lpstr>
      <vt:lpstr>PowerPoint Presentation</vt:lpstr>
      <vt:lpstr>Control Practice Summary Table</vt:lpstr>
      <vt:lpstr>Similar Output for -</vt:lpstr>
      <vt:lpstr>PowerPoint Presentation</vt:lpstr>
      <vt:lpstr>PowerPoint Presentation</vt:lpstr>
      <vt:lpstr>PowerPoint Presentation</vt:lpstr>
    </vt:vector>
  </TitlesOfParts>
  <Company>Wisconsin Department of Transportation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WisDOT Storm Water Quality &amp; Roadway Drainage</dc:title>
  <dc:creator>Reem Shana</dc:creator>
  <cp:lastModifiedBy>Bob</cp:lastModifiedBy>
  <cp:revision>254</cp:revision>
  <cp:lastPrinted>2013-12-14T02:03:35Z</cp:lastPrinted>
  <dcterms:created xsi:type="dcterms:W3CDTF">2012-02-03T17:18:43Z</dcterms:created>
  <dcterms:modified xsi:type="dcterms:W3CDTF">2013-12-14T02:04:02Z</dcterms:modified>
</cp:coreProperties>
</file>